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23" roundtripDataSignature="AMtx7mjHuoi+ILNc9UPll49TkmrqyPVx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3" Type="http://customschemas.google.com/relationships/presentationmetadata" Target="metadata"/><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d63a2e29e9_2_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g2d63a2e29e9_2_6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Amazon EBS</a:t>
            </a:r>
            <a:endParaRPr/>
          </a:p>
        </p:txBody>
      </p:sp>
      <p:sp>
        <p:nvSpPr>
          <p:cNvPr id="1062" name="Google Shape;1062;g2d63a2e29e9_2_6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d63a2e29e9_2_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g2d63a2e29e9_2_6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B. A backup of your EBS volume at a point in time</a:t>
            </a:r>
            <a:endParaRPr/>
          </a:p>
        </p:txBody>
      </p:sp>
      <p:sp>
        <p:nvSpPr>
          <p:cNvPr id="1089" name="Google Shape;1089;g2d63a2e29e9_2_6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d63a2e29e9_2_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g2d63a2e29e9_2_6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D. An Availability Zone</a:t>
            </a:r>
            <a:endParaRPr/>
          </a:p>
        </p:txBody>
      </p:sp>
      <p:sp>
        <p:nvSpPr>
          <p:cNvPr id="1098" name="Google Shape;1098;g2d63a2e29e9_2_6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d63a2e29e9_2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g2d63a2e29e9_2_6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C. You can control the EBS behavior when an EC2 instance is terminated</a:t>
            </a:r>
            <a:endParaRPr/>
          </a:p>
        </p:txBody>
      </p:sp>
      <p:sp>
        <p:nvSpPr>
          <p:cNvPr id="1107" name="Google Shape;1107;g2d63a2e29e9_2_6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d63a2e29e9_2_6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g2d63a2e29e9_2_6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 </a:t>
            </a:r>
            <a:r>
              <a:rPr lang="en-US" sz="1200"/>
              <a:t>True</a:t>
            </a:r>
            <a:endParaRPr/>
          </a:p>
        </p:txBody>
      </p:sp>
      <p:sp>
        <p:nvSpPr>
          <p:cNvPr id="1116" name="Google Shape;1116;g2d63a2e29e9_2_6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d63a2e29e9_2_7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4" name="Google Shape;1124;g2d63a2e29e9_2_7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 </a:t>
            </a:r>
            <a:r>
              <a:rPr lang="en-US" sz="1200"/>
              <a:t>True</a:t>
            </a:r>
            <a:endParaRPr/>
          </a:p>
        </p:txBody>
      </p:sp>
      <p:sp>
        <p:nvSpPr>
          <p:cNvPr id="1125" name="Google Shape;1125;g2d63a2e29e9_2_7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d63a2e29e9_2_7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3" name="Google Shape;1133;g2d63a2e29e9_2_7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B.</a:t>
            </a:r>
            <a:r>
              <a:rPr lang="en-US" sz="1200"/>
              <a:t> False</a:t>
            </a:r>
            <a:endParaRPr/>
          </a:p>
        </p:txBody>
      </p:sp>
      <p:sp>
        <p:nvSpPr>
          <p:cNvPr id="1134" name="Google Shape;1134;g2d63a2e29e9_2_7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d63a2e29e9_2_7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g2d63a2e29e9_2_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true</a:t>
            </a:r>
            <a:endParaRPr/>
          </a:p>
        </p:txBody>
      </p:sp>
      <p:sp>
        <p:nvSpPr>
          <p:cNvPr id="1149" name="Google Shape;1149;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S3 replicates all objects in multiple availability zones within the same region.</a:t>
            </a:r>
            <a:endParaRPr/>
          </a:p>
        </p:txBody>
      </p:sp>
      <p:sp>
        <p:nvSpPr>
          <p:cNvPr id="1155" name="Google Shape;1155;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0" name="Google Shape;1160;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Glacier, S3 Infrequent Access and S3 StandardAccess can be used as a storage class for an S3object lifecycle policy.</a:t>
            </a:r>
            <a:endParaRPr/>
          </a:p>
        </p:txBody>
      </p:sp>
      <p:sp>
        <p:nvSpPr>
          <p:cNvPr id="1161" name="Google Shape;1161;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6" name="Google Shape;1166;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name of an S3 bucket must be uniqueworldwide across all AWS accounts.</a:t>
            </a:r>
            <a:endParaRPr/>
          </a:p>
        </p:txBody>
      </p:sp>
      <p:sp>
        <p:nvSpPr>
          <p:cNvPr id="1167" name="Google Shape;1167;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use EFS to implement storage for EC2instances that multiple virtual machines canaccess at the same time.</a:t>
            </a:r>
            <a:endParaRPr/>
          </a:p>
        </p:txBody>
      </p:sp>
      <p:sp>
        <p:nvSpPr>
          <p:cNvPr id="1173" name="Google Shape;1173;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8" name="Google Shape;1178;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Amazon EBS is recommended when data must bequickly accessible, requiring long-termpersistence and requires an encryption solution.</a:t>
            </a:r>
            <a:endParaRPr/>
          </a:p>
        </p:txBody>
      </p:sp>
      <p:sp>
        <p:nvSpPr>
          <p:cNvPr id="1179" name="Google Shape;1179;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false</a:t>
            </a:r>
            <a:endParaRPr/>
          </a:p>
        </p:txBody>
      </p:sp>
      <p:sp>
        <p:nvSpPr>
          <p:cNvPr id="1185" name="Google Shape;1185;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0" name="Google Shape;1190;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vault in Amazon Glacier is a container forstoring archives.</a:t>
            </a:r>
            <a:endParaRPr/>
          </a:p>
        </p:txBody>
      </p:sp>
      <p:sp>
        <p:nvSpPr>
          <p:cNvPr id="1191" name="Google Shape;1191;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true</a:t>
            </a:r>
            <a:endParaRPr/>
          </a:p>
        </p:txBody>
      </p:sp>
      <p:sp>
        <p:nvSpPr>
          <p:cNvPr id="1197" name="Google Shape;1197;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Amazon EBS volumes persist when the instance isstopped. The data is automatically replicated within anAvailability Zone, can be encrypted upon creation andused by an instance, as if they were not encrypted.</a:t>
            </a:r>
            <a:endParaRPr/>
          </a:p>
        </p:txBody>
      </p:sp>
      <p:sp>
        <p:nvSpPr>
          <p:cNvPr id="1203" name="Google Shape;1203;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d63a2e29e9_2_2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g2d63a2e29e9_2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d63a2e29e9_2_2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2d63a2e29e9_2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d63a2e29e9_2_2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2d63a2e29e9_2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d63a2e29e9_2_2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g2d63a2e29e9_2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d63a2e29e9_2_2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g2d63a2e29e9_2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d63a2e29e9_2_2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2d63a2e29e9_2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d63a2e29e9_2_3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g2d63a2e29e9_2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d63a2e29e9_2_3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g2d63a2e29e9_2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d63a2e29e9_2_3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g2d63a2e29e9_2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d63a2e29e9_2_3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2d63a2e29e9_2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d63a2e29e9_2_3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g2d63a2e29e9_2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d63a2e29e9_2_3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g2d63a2e29e9_2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d63a2e29e9_2_3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g2d63a2e29e9_2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d63a2e29e9_2_3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g2d63a2e29e9_2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d63a2e29e9_2_3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g2d63a2e29e9_2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d63a2e29e9_2_3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2d63a2e29e9_2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d63a2e29e9_2_3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g2d63a2e29e9_2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d63a2e29e9_2_4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2d63a2e29e9_2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d63a2e29e9_2_4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g2d63a2e29e9_2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d63a2e29e9_2_4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g2d63a2e29e9_2_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d63a2e29e9_2_4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g2d63a2e29e9_2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d63a2e29e9_2_4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g2d63a2e29e9_2_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d63a2e29e9_2_4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g2d63a2e29e9_2_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d63a2e29e9_2_4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g2d63a2e29e9_2_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d63a2e29e9_2_4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g2d63a2e29e9_2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d63a2e29e9_2_4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g2d63a2e29e9_2_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d63a2e29e9_2_4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g2d63a2e29e9_2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d63a2e29e9_2_4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g2d63a2e29e9_2_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d63a2e29e9_2_4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g2d63a2e29e9_2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d63a2e29e9_2_5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g2d63a2e29e9_2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d63a2e29e9_2_5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g2d63a2e29e9_2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d63a2e29e9_2_5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2d63a2e29e9_2_5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d63a2e29e9_2_5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g2d63a2e29e9_2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d63a2e29e9_2_5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4" name="Google Shape;954;g2d63a2e29e9_2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d63a2e29e9_2_5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g2d63a2e29e9_2_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d63a2e29e9_2_5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g2d63a2e29e9_2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d63a2e29e9_2_5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g2d63a2e29e9_2_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d63a2e29e9_2_5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g2d63a2e29e9_2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d63a2e29e9_2_5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g2d63a2e29e9_2_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d63a2e29e9_2_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Google Shape;1012;g2d63a2e29e9_2_5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Amazon S3: Firehoses transform the data, process it, and send it to a s3 bucket</a:t>
            </a:r>
            <a:endParaRPr/>
          </a:p>
        </p:txBody>
      </p:sp>
      <p:sp>
        <p:nvSpPr>
          <p:cNvPr id="1013" name="Google Shape;1013;g2d63a2e29e9_2_5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d63a2e29e9_2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g2d63a2e29e9_2_6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Amazon EFS: Petabyte Scale, and low latency file sytem</a:t>
            </a:r>
            <a:endParaRPr/>
          </a:p>
        </p:txBody>
      </p:sp>
      <p:sp>
        <p:nvSpPr>
          <p:cNvPr id="1041" name="Google Shape;1041;g2d63a2e29e9_2_6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8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g2d63a2e29e9_2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g2d63a2e29e9_2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g2d63a2e29e9_2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g2d63a2e29e9_2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g2d63a2e29e9_2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96" name="Shape 96"/>
        <p:cNvGrpSpPr/>
        <p:nvPr/>
      </p:nvGrpSpPr>
      <p:grpSpPr>
        <a:xfrm>
          <a:off x="0" y="0"/>
          <a:ext cx="0" cy="0"/>
          <a:chOff x="0" y="0"/>
          <a:chExt cx="0" cy="0"/>
        </a:xfrm>
      </p:grpSpPr>
      <p:sp>
        <p:nvSpPr>
          <p:cNvPr id="97" name="Google Shape;97;g2d63a2e29e9_2_1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g2d63a2e29e9_2_12"/>
          <p:cNvSpPr/>
          <p:nvPr>
            <p:ph idx="2" type="pic"/>
          </p:nvPr>
        </p:nvSpPr>
        <p:spPr>
          <a:xfrm>
            <a:off x="1487181" y="2886074"/>
            <a:ext cx="1845511" cy="1845511"/>
          </a:xfrm>
          <a:prstGeom prst="rect">
            <a:avLst/>
          </a:prstGeom>
          <a:solidFill>
            <a:srgbClr val="F2F2F2"/>
          </a:solidFill>
          <a:ln>
            <a:noFill/>
          </a:ln>
        </p:spPr>
      </p:sp>
      <p:sp>
        <p:nvSpPr>
          <p:cNvPr id="99" name="Google Shape;99;g2d63a2e29e9_2_12"/>
          <p:cNvSpPr txBox="1"/>
          <p:nvPr>
            <p:ph idx="1" type="body"/>
          </p:nvPr>
        </p:nvSpPr>
        <p:spPr>
          <a:xfrm>
            <a:off x="1311558" y="5084524"/>
            <a:ext cx="2196619"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0" name="Google Shape;100;g2d63a2e29e9_2_12"/>
          <p:cNvSpPr txBox="1"/>
          <p:nvPr>
            <p:ph idx="3"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1" name="Google Shape;101;g2d63a2e29e9_2_12"/>
          <p:cNvSpPr/>
          <p:nvPr>
            <p:ph idx="4" type="pic"/>
          </p:nvPr>
        </p:nvSpPr>
        <p:spPr>
          <a:xfrm>
            <a:off x="3836914" y="2886074"/>
            <a:ext cx="1845511" cy="1845511"/>
          </a:xfrm>
          <a:prstGeom prst="rect">
            <a:avLst/>
          </a:prstGeom>
          <a:solidFill>
            <a:srgbClr val="F2F2F2"/>
          </a:solidFill>
          <a:ln>
            <a:noFill/>
          </a:ln>
        </p:spPr>
      </p:sp>
      <p:sp>
        <p:nvSpPr>
          <p:cNvPr id="102" name="Google Shape;102;g2d63a2e29e9_2_12"/>
          <p:cNvSpPr txBox="1"/>
          <p:nvPr>
            <p:ph idx="5" type="body"/>
          </p:nvPr>
        </p:nvSpPr>
        <p:spPr>
          <a:xfrm>
            <a:off x="3707607" y="5099206"/>
            <a:ext cx="2145049"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3" name="Google Shape;103;g2d63a2e29e9_2_12"/>
          <p:cNvSpPr txBox="1"/>
          <p:nvPr>
            <p:ph idx="6"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4" name="Google Shape;104;g2d63a2e29e9_2_12"/>
          <p:cNvSpPr/>
          <p:nvPr>
            <p:ph idx="7" type="pic"/>
          </p:nvPr>
        </p:nvSpPr>
        <p:spPr>
          <a:xfrm>
            <a:off x="6327578" y="2886074"/>
            <a:ext cx="1845511" cy="1845511"/>
          </a:xfrm>
          <a:prstGeom prst="rect">
            <a:avLst/>
          </a:prstGeom>
          <a:solidFill>
            <a:srgbClr val="F2F2F2"/>
          </a:solidFill>
          <a:ln>
            <a:noFill/>
          </a:ln>
        </p:spPr>
      </p:sp>
      <p:sp>
        <p:nvSpPr>
          <p:cNvPr id="105" name="Google Shape;105;g2d63a2e29e9_2_12"/>
          <p:cNvSpPr txBox="1"/>
          <p:nvPr>
            <p:ph idx="8" type="body"/>
          </p:nvPr>
        </p:nvSpPr>
        <p:spPr>
          <a:xfrm>
            <a:off x="6198271" y="5099206"/>
            <a:ext cx="213298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6" name="Google Shape;106;g2d63a2e29e9_2_12"/>
          <p:cNvSpPr txBox="1"/>
          <p:nvPr>
            <p:ph idx="9"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7" name="Google Shape;107;g2d63a2e29e9_2_12"/>
          <p:cNvSpPr/>
          <p:nvPr>
            <p:ph idx="13" type="pic"/>
          </p:nvPr>
        </p:nvSpPr>
        <p:spPr>
          <a:xfrm>
            <a:off x="8747458" y="2886074"/>
            <a:ext cx="1845511" cy="1845511"/>
          </a:xfrm>
          <a:prstGeom prst="rect">
            <a:avLst/>
          </a:prstGeom>
          <a:solidFill>
            <a:srgbClr val="F2F2F2"/>
          </a:solidFill>
          <a:ln>
            <a:noFill/>
          </a:ln>
        </p:spPr>
      </p:sp>
      <p:sp>
        <p:nvSpPr>
          <p:cNvPr id="108" name="Google Shape;108;g2d63a2e29e9_2_12"/>
          <p:cNvSpPr txBox="1"/>
          <p:nvPr>
            <p:ph idx="14" type="body"/>
          </p:nvPr>
        </p:nvSpPr>
        <p:spPr>
          <a:xfrm>
            <a:off x="8618152" y="5084524"/>
            <a:ext cx="2132984"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9" name="Google Shape;109;g2d63a2e29e9_2_12"/>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0" name="Google Shape;110;g2d63a2e29e9_2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g2d63a2e29e9_2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g2d63a2e29e9_2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lt1"/>
        </a:solidFill>
      </p:bgPr>
    </p:bg>
    <p:spTree>
      <p:nvGrpSpPr>
        <p:cNvPr id="113" name="Shape 113"/>
        <p:cNvGrpSpPr/>
        <p:nvPr/>
      </p:nvGrpSpPr>
      <p:grpSpPr>
        <a:xfrm>
          <a:off x="0" y="0"/>
          <a:ext cx="0" cy="0"/>
          <a:chOff x="0" y="0"/>
          <a:chExt cx="0" cy="0"/>
        </a:xfrm>
      </p:grpSpPr>
      <p:sp>
        <p:nvSpPr>
          <p:cNvPr id="114" name="Google Shape;114;g2d63a2e29e9_2_2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g2d63a2e29e9_2_29"/>
          <p:cNvSpPr txBox="1"/>
          <p:nvPr>
            <p:ph idx="1" type="body"/>
          </p:nvPr>
        </p:nvSpPr>
        <p:spPr>
          <a:xfrm>
            <a:off x="1243104"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g2d63a2e29e9_2_29"/>
          <p:cNvSpPr txBox="1"/>
          <p:nvPr>
            <p:ph idx="2" type="body"/>
          </p:nvPr>
        </p:nvSpPr>
        <p:spPr>
          <a:xfrm>
            <a:off x="1243104"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g2d63a2e29e9_2_29"/>
          <p:cNvSpPr txBox="1"/>
          <p:nvPr>
            <p:ph idx="3" type="body"/>
          </p:nvPr>
        </p:nvSpPr>
        <p:spPr>
          <a:xfrm>
            <a:off x="4647665" y="2776936"/>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g2d63a2e29e9_2_29"/>
          <p:cNvSpPr txBox="1"/>
          <p:nvPr>
            <p:ph idx="4" type="body"/>
          </p:nvPr>
        </p:nvSpPr>
        <p:spPr>
          <a:xfrm>
            <a:off x="4647665" y="3834606"/>
            <a:ext cx="2896671"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g2d63a2e29e9_2_29"/>
          <p:cNvSpPr txBox="1"/>
          <p:nvPr>
            <p:ph idx="5" type="body"/>
          </p:nvPr>
        </p:nvSpPr>
        <p:spPr>
          <a:xfrm>
            <a:off x="8066421"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g2d63a2e29e9_2_29"/>
          <p:cNvSpPr txBox="1"/>
          <p:nvPr>
            <p:ph idx="6" type="body"/>
          </p:nvPr>
        </p:nvSpPr>
        <p:spPr>
          <a:xfrm>
            <a:off x="8066421"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g2d63a2e29e9_2_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g2d63a2e29e9_2_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g2d63a2e29e9_2_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4" name="Shape 124"/>
        <p:cNvGrpSpPr/>
        <p:nvPr/>
      </p:nvGrpSpPr>
      <p:grpSpPr>
        <a:xfrm>
          <a:off x="0" y="0"/>
          <a:ext cx="0" cy="0"/>
          <a:chOff x="0" y="0"/>
          <a:chExt cx="0" cy="0"/>
        </a:xfrm>
      </p:grpSpPr>
      <p:sp>
        <p:nvSpPr>
          <p:cNvPr id="125" name="Google Shape;125;g2d63a2e29e9_2_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g2d63a2e29e9_2_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27" name="Google Shape;127;g2d63a2e29e9_2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g2d63a2e29e9_2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g2d63a2e29e9_2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0" name="Shape 130"/>
        <p:cNvGrpSpPr/>
        <p:nvPr/>
      </p:nvGrpSpPr>
      <p:grpSpPr>
        <a:xfrm>
          <a:off x="0" y="0"/>
          <a:ext cx="0" cy="0"/>
          <a:chOff x="0" y="0"/>
          <a:chExt cx="0" cy="0"/>
        </a:xfrm>
      </p:grpSpPr>
      <p:sp>
        <p:nvSpPr>
          <p:cNvPr id="131" name="Google Shape;131;g2d63a2e29e9_2_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g2d63a2e29e9_2_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g2d63a2e29e9_2_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g2d63a2e29e9_2_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2d63a2e29e9_2_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6" name="Shape 136"/>
        <p:cNvGrpSpPr/>
        <p:nvPr/>
      </p:nvGrpSpPr>
      <p:grpSpPr>
        <a:xfrm>
          <a:off x="0" y="0"/>
          <a:ext cx="0" cy="0"/>
          <a:chOff x="0" y="0"/>
          <a:chExt cx="0" cy="0"/>
        </a:xfrm>
      </p:grpSpPr>
      <p:sp>
        <p:nvSpPr>
          <p:cNvPr id="137" name="Google Shape;137;g2d63a2e29e9_2_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g2d63a2e29e9_2_5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g2d63a2e29e9_2_5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g2d63a2e29e9_2_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g2d63a2e29e9_2_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2d63a2e29e9_2_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3" name="Shape 143"/>
        <p:cNvGrpSpPr/>
        <p:nvPr/>
      </p:nvGrpSpPr>
      <p:grpSpPr>
        <a:xfrm>
          <a:off x="0" y="0"/>
          <a:ext cx="0" cy="0"/>
          <a:chOff x="0" y="0"/>
          <a:chExt cx="0" cy="0"/>
        </a:xfrm>
      </p:grpSpPr>
      <p:sp>
        <p:nvSpPr>
          <p:cNvPr id="144" name="Google Shape;144;g2d63a2e29e9_2_5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g2d63a2e29e9_2_5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6" name="Google Shape;146;g2d63a2e29e9_2_5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g2d63a2e29e9_2_5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8" name="Google Shape;148;g2d63a2e29e9_2_5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g2d63a2e29e9_2_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g2d63a2e29e9_2_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g2d63a2e29e9_2_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g2d63a2e29e9_2_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g2d63a2e29e9_2_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g2d63a2e29e9_2_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g2d63a2e29e9_2_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g2d63a2e29e9_2_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g2d63a2e29e9_2_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g2d63a2e29e9_2_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1" name="Shape 161"/>
        <p:cNvGrpSpPr/>
        <p:nvPr/>
      </p:nvGrpSpPr>
      <p:grpSpPr>
        <a:xfrm>
          <a:off x="0" y="0"/>
          <a:ext cx="0" cy="0"/>
          <a:chOff x="0" y="0"/>
          <a:chExt cx="0" cy="0"/>
        </a:xfrm>
      </p:grpSpPr>
      <p:sp>
        <p:nvSpPr>
          <p:cNvPr id="162" name="Google Shape;162;g2d63a2e29e9_2_7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g2d63a2e29e9_2_7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64" name="Google Shape;164;g2d63a2e29e9_2_7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5" name="Google Shape;165;g2d63a2e29e9_2_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g2d63a2e29e9_2_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g2d63a2e29e9_2_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8" name="Shape 168"/>
        <p:cNvGrpSpPr/>
        <p:nvPr/>
      </p:nvGrpSpPr>
      <p:grpSpPr>
        <a:xfrm>
          <a:off x="0" y="0"/>
          <a:ext cx="0" cy="0"/>
          <a:chOff x="0" y="0"/>
          <a:chExt cx="0" cy="0"/>
        </a:xfrm>
      </p:grpSpPr>
      <p:sp>
        <p:nvSpPr>
          <p:cNvPr id="169" name="Google Shape;169;g2d63a2e29e9_2_8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g2d63a2e29e9_2_84"/>
          <p:cNvSpPr/>
          <p:nvPr>
            <p:ph idx="2" type="pic"/>
          </p:nvPr>
        </p:nvSpPr>
        <p:spPr>
          <a:xfrm>
            <a:off x="5183188" y="987425"/>
            <a:ext cx="6172200" cy="4873625"/>
          </a:xfrm>
          <a:prstGeom prst="rect">
            <a:avLst/>
          </a:prstGeom>
          <a:noFill/>
          <a:ln>
            <a:noFill/>
          </a:ln>
        </p:spPr>
      </p:sp>
      <p:sp>
        <p:nvSpPr>
          <p:cNvPr id="171" name="Google Shape;171;g2d63a2e29e9_2_8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2" name="Google Shape;172;g2d63a2e29e9_2_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g2d63a2e29e9_2_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g2d63a2e29e9_2_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5" name="Shape 175"/>
        <p:cNvGrpSpPr/>
        <p:nvPr/>
      </p:nvGrpSpPr>
      <p:grpSpPr>
        <a:xfrm>
          <a:off x="0" y="0"/>
          <a:ext cx="0" cy="0"/>
          <a:chOff x="0" y="0"/>
          <a:chExt cx="0" cy="0"/>
        </a:xfrm>
      </p:grpSpPr>
      <p:sp>
        <p:nvSpPr>
          <p:cNvPr id="176" name="Google Shape;176;g2d63a2e29e9_2_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g2d63a2e29e9_2_9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g2d63a2e29e9_2_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g2d63a2e29e9_2_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g2d63a2e29e9_2_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1" name="Shape 181"/>
        <p:cNvGrpSpPr/>
        <p:nvPr/>
      </p:nvGrpSpPr>
      <p:grpSpPr>
        <a:xfrm>
          <a:off x="0" y="0"/>
          <a:ext cx="0" cy="0"/>
          <a:chOff x="0" y="0"/>
          <a:chExt cx="0" cy="0"/>
        </a:xfrm>
      </p:grpSpPr>
      <p:sp>
        <p:nvSpPr>
          <p:cNvPr id="182" name="Google Shape;182;g2d63a2e29e9_2_9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g2d63a2e29e9_2_9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g2d63a2e29e9_2_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g2d63a2e29e9_2_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g2d63a2e29e9_2_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bg>
      <p:bgPr>
        <a:solidFill>
          <a:schemeClr val="dk1"/>
        </a:solidFill>
      </p:bgPr>
    </p:bg>
    <p:spTree>
      <p:nvGrpSpPr>
        <p:cNvPr id="187" name="Shape 187"/>
        <p:cNvGrpSpPr/>
        <p:nvPr/>
      </p:nvGrpSpPr>
      <p:grpSpPr>
        <a:xfrm>
          <a:off x="0" y="0"/>
          <a:ext cx="0" cy="0"/>
          <a:chOff x="0" y="0"/>
          <a:chExt cx="0" cy="0"/>
        </a:xfrm>
      </p:grpSpPr>
      <p:sp>
        <p:nvSpPr>
          <p:cNvPr id="188" name="Google Shape;188;g2d63a2e29e9_2_10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Calibri"/>
              <a:buNone/>
              <a:defRPr sz="2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g2d63a2e29e9_2_103"/>
          <p:cNvSpPr txBox="1"/>
          <p:nvPr>
            <p:ph idx="1" type="body"/>
          </p:nvPr>
        </p:nvSpPr>
        <p:spPr>
          <a:xfrm>
            <a:off x="1485900"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g2d63a2e29e9_2_103"/>
          <p:cNvSpPr txBox="1"/>
          <p:nvPr>
            <p:ph idx="2" type="body"/>
          </p:nvPr>
        </p:nvSpPr>
        <p:spPr>
          <a:xfrm>
            <a:off x="1485664"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g2d63a2e29e9_2_103"/>
          <p:cNvSpPr txBox="1"/>
          <p:nvPr>
            <p:ph idx="3" type="body"/>
          </p:nvPr>
        </p:nvSpPr>
        <p:spPr>
          <a:xfrm>
            <a:off x="6673004" y="2563123"/>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g2d63a2e29e9_2_103"/>
          <p:cNvSpPr txBox="1"/>
          <p:nvPr>
            <p:ph idx="4" type="body"/>
          </p:nvPr>
        </p:nvSpPr>
        <p:spPr>
          <a:xfrm>
            <a:off x="6673143" y="3070348"/>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g2d63a2e29e9_2_103"/>
          <p:cNvSpPr txBox="1"/>
          <p:nvPr>
            <p:ph idx="5" type="body"/>
          </p:nvPr>
        </p:nvSpPr>
        <p:spPr>
          <a:xfrm>
            <a:off x="1485899"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g2d63a2e29e9_2_103"/>
          <p:cNvSpPr txBox="1"/>
          <p:nvPr>
            <p:ph idx="6" type="body"/>
          </p:nvPr>
        </p:nvSpPr>
        <p:spPr>
          <a:xfrm>
            <a:off x="1486412"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g2d63a2e29e9_2_103"/>
          <p:cNvSpPr txBox="1"/>
          <p:nvPr>
            <p:ph idx="7" type="body"/>
          </p:nvPr>
        </p:nvSpPr>
        <p:spPr>
          <a:xfrm>
            <a:off x="6672630" y="4319431"/>
            <a:ext cx="4031945" cy="36512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g2d63a2e29e9_2_103"/>
          <p:cNvSpPr txBox="1"/>
          <p:nvPr>
            <p:ph idx="8" type="body"/>
          </p:nvPr>
        </p:nvSpPr>
        <p:spPr>
          <a:xfrm>
            <a:off x="6673143" y="4826656"/>
            <a:ext cx="4031030" cy="105730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Font typeface="Arial"/>
              <a:buNone/>
              <a:defRPr sz="1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g2d63a2e29e9_2_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g2d63a2e29e9_2_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g2d63a2e29e9_2_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00" name="Google Shape;200;g2d63a2e29e9_2_103"/>
          <p:cNvCxnSpPr/>
          <p:nvPr/>
        </p:nvCxnSpPr>
        <p:spPr>
          <a:xfrm>
            <a:off x="8688388" y="0"/>
            <a:ext cx="3503612" cy="2352957"/>
          </a:xfrm>
          <a:prstGeom prst="straightConnector1">
            <a:avLst/>
          </a:prstGeom>
          <a:noFill/>
          <a:ln cap="flat" cmpd="sng" w="9525">
            <a:solidFill>
              <a:schemeClr val="accent1"/>
            </a:solidFill>
            <a:prstDash val="solid"/>
            <a:miter lim="800000"/>
            <a:headEnd len="sm" w="sm" type="none"/>
            <a:tailEnd len="sm" w="sm" type="none"/>
          </a:ln>
        </p:spPr>
      </p:cxnSp>
      <p:cxnSp>
        <p:nvCxnSpPr>
          <p:cNvPr id="201" name="Google Shape;201;g2d63a2e29e9_2_103"/>
          <p:cNvCxnSpPr/>
          <p:nvPr/>
        </p:nvCxnSpPr>
        <p:spPr>
          <a:xfrm>
            <a:off x="9720943" y="0"/>
            <a:ext cx="2471057" cy="2699032"/>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bg>
      <p:bgPr>
        <a:solidFill>
          <a:schemeClr val="lt1"/>
        </a:solidFill>
      </p:bgPr>
    </p:bg>
    <p:spTree>
      <p:nvGrpSpPr>
        <p:cNvPr id="202" name="Shape 202"/>
        <p:cNvGrpSpPr/>
        <p:nvPr/>
      </p:nvGrpSpPr>
      <p:grpSpPr>
        <a:xfrm>
          <a:off x="0" y="0"/>
          <a:ext cx="0" cy="0"/>
          <a:chOff x="0" y="0"/>
          <a:chExt cx="0" cy="0"/>
        </a:xfrm>
      </p:grpSpPr>
      <p:sp>
        <p:nvSpPr>
          <p:cNvPr id="203" name="Google Shape;203;g2d63a2e29e9_2_118"/>
          <p:cNvSpPr txBox="1"/>
          <p:nvPr>
            <p:ph type="title"/>
          </p:nvPr>
        </p:nvSpPr>
        <p:spPr>
          <a:xfrm>
            <a:off x="1508760" y="4156405"/>
            <a:ext cx="313944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g2d63a2e29e9_2_118"/>
          <p:cNvSpPr txBox="1"/>
          <p:nvPr>
            <p:ph idx="1" type="body"/>
          </p:nvPr>
        </p:nvSpPr>
        <p:spPr>
          <a:xfrm>
            <a:off x="5922254" y="153063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g2d63a2e29e9_2_118"/>
          <p:cNvSpPr txBox="1"/>
          <p:nvPr>
            <p:ph idx="2" type="body"/>
          </p:nvPr>
        </p:nvSpPr>
        <p:spPr>
          <a:xfrm>
            <a:off x="5921828" y="186006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g2d63a2e29e9_2_118"/>
          <p:cNvSpPr txBox="1"/>
          <p:nvPr>
            <p:ph idx="3" type="body"/>
          </p:nvPr>
        </p:nvSpPr>
        <p:spPr>
          <a:xfrm>
            <a:off x="5922254" y="263043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g2d63a2e29e9_2_118"/>
          <p:cNvSpPr txBox="1"/>
          <p:nvPr>
            <p:ph idx="4" type="body"/>
          </p:nvPr>
        </p:nvSpPr>
        <p:spPr>
          <a:xfrm>
            <a:off x="5921828" y="295985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g2d63a2e29e9_2_118"/>
          <p:cNvSpPr txBox="1"/>
          <p:nvPr>
            <p:ph idx="5" type="body"/>
          </p:nvPr>
        </p:nvSpPr>
        <p:spPr>
          <a:xfrm>
            <a:off x="5922254" y="373022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g2d63a2e29e9_2_118"/>
          <p:cNvSpPr txBox="1"/>
          <p:nvPr>
            <p:ph idx="6" type="body"/>
          </p:nvPr>
        </p:nvSpPr>
        <p:spPr>
          <a:xfrm>
            <a:off x="5921828" y="405965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g2d63a2e29e9_2_118"/>
          <p:cNvSpPr txBox="1"/>
          <p:nvPr>
            <p:ph idx="7" type="body"/>
          </p:nvPr>
        </p:nvSpPr>
        <p:spPr>
          <a:xfrm>
            <a:off x="5920106" y="4830024"/>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g2d63a2e29e9_2_118"/>
          <p:cNvSpPr txBox="1"/>
          <p:nvPr>
            <p:ph idx="8" type="body"/>
          </p:nvPr>
        </p:nvSpPr>
        <p:spPr>
          <a:xfrm>
            <a:off x="5919680" y="5159449"/>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g2d63a2e29e9_2_118"/>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g2d63a2e29e9_2_118"/>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g2d63a2e29e9_2_118"/>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5" name="Google Shape;215;g2d63a2e29e9_2_118"/>
          <p:cNvPicPr preferRelativeResize="0"/>
          <p:nvPr/>
        </p:nvPicPr>
        <p:blipFill rotWithShape="1">
          <a:blip r:embed="rId2">
            <a:alphaModFix/>
          </a:blip>
          <a:srcRect b="22673" l="39434" r="0" t="20278"/>
          <a:stretch/>
        </p:blipFill>
        <p:spPr>
          <a:xfrm>
            <a:off x="-4696" y="-1"/>
            <a:ext cx="4896735" cy="438594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bg>
      <p:bgPr>
        <a:solidFill>
          <a:schemeClr val="dk1"/>
        </a:solidFill>
      </p:bgPr>
    </p:bg>
    <p:spTree>
      <p:nvGrpSpPr>
        <p:cNvPr id="216" name="Shape 216"/>
        <p:cNvGrpSpPr/>
        <p:nvPr/>
      </p:nvGrpSpPr>
      <p:grpSpPr>
        <a:xfrm>
          <a:off x="0" y="0"/>
          <a:ext cx="0" cy="0"/>
          <a:chOff x="0" y="0"/>
          <a:chExt cx="0" cy="0"/>
        </a:xfrm>
      </p:grpSpPr>
      <p:sp>
        <p:nvSpPr>
          <p:cNvPr id="217" name="Google Shape;217;g2d63a2e29e9_2_132"/>
          <p:cNvSpPr txBox="1"/>
          <p:nvPr>
            <p:ph type="ctrTitle"/>
          </p:nvPr>
        </p:nvSpPr>
        <p:spPr>
          <a:xfrm>
            <a:off x="6991350" y="2571235"/>
            <a:ext cx="4179570" cy="171553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8" name="Google Shape;218;g2d63a2e29e9_2_132"/>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19" name="Shape 219"/>
        <p:cNvGrpSpPr/>
        <p:nvPr/>
      </p:nvGrpSpPr>
      <p:grpSpPr>
        <a:xfrm>
          <a:off x="0" y="0"/>
          <a:ext cx="0" cy="0"/>
          <a:chOff x="0" y="0"/>
          <a:chExt cx="0" cy="0"/>
        </a:xfrm>
      </p:grpSpPr>
      <p:pic>
        <p:nvPicPr>
          <p:cNvPr id="220" name="Google Shape;220;g2d63a2e29e9_2_135"/>
          <p:cNvPicPr preferRelativeResize="0"/>
          <p:nvPr/>
        </p:nvPicPr>
        <p:blipFill rotWithShape="1">
          <a:blip r:embed="rId2">
            <a:alphaModFix/>
          </a:blip>
          <a:srcRect b="0" l="0" r="0" t="0"/>
          <a:stretch/>
        </p:blipFill>
        <p:spPr>
          <a:xfrm>
            <a:off x="0" y="0"/>
            <a:ext cx="5581650" cy="6858000"/>
          </a:xfrm>
          <a:prstGeom prst="rect">
            <a:avLst/>
          </a:prstGeom>
          <a:noFill/>
          <a:ln>
            <a:noFill/>
          </a:ln>
        </p:spPr>
      </p:pic>
      <p:sp>
        <p:nvSpPr>
          <p:cNvPr id="221" name="Google Shape;221;g2d63a2e29e9_2_135"/>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22" name="Google Shape;222;g2d63a2e29e9_2_135"/>
          <p:cNvCxnSpPr/>
          <p:nvPr/>
        </p:nvCxnSpPr>
        <p:spPr>
          <a:xfrm flipH="1" rot="10800000">
            <a:off x="2209800" y="0"/>
            <a:ext cx="2438400" cy="6858000"/>
          </a:xfrm>
          <a:prstGeom prst="straightConnector1">
            <a:avLst/>
          </a:prstGeom>
          <a:noFill/>
          <a:ln cap="flat" cmpd="sng" w="9525">
            <a:solidFill>
              <a:schemeClr val="dk1"/>
            </a:solidFill>
            <a:prstDash val="solid"/>
            <a:miter lim="800000"/>
            <a:headEnd len="sm" w="sm" type="none"/>
            <a:tailEnd len="sm" w="sm" type="none"/>
          </a:ln>
        </p:spPr>
      </p:cxnSp>
      <p:sp>
        <p:nvSpPr>
          <p:cNvPr id="223" name="Google Shape;223;g2d63a2e29e9_2_135"/>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g2d63a2e29e9_2_135"/>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g2d63a2e29e9_2_135"/>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g2d63a2e29e9_2_135"/>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g2d63a2e29e9_2_135"/>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g2d63a2e29e9_2_135"/>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g2d63a2e29e9_2_135"/>
          <p:cNvSpPr txBox="1"/>
          <p:nvPr>
            <p:ph idx="10" type="dt"/>
          </p:nvPr>
        </p:nvSpPr>
        <p:spPr>
          <a:xfrm>
            <a:off x="5919680" y="6356350"/>
            <a:ext cx="94751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g2d63a2e29e9_2_135"/>
          <p:cNvSpPr txBox="1"/>
          <p:nvPr>
            <p:ph idx="11" type="ftr"/>
          </p:nvPr>
        </p:nvSpPr>
        <p:spPr>
          <a:xfrm>
            <a:off x="7161955" y="6356350"/>
            <a:ext cx="32439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g2d63a2e29e9_2_135"/>
          <p:cNvSpPr txBox="1"/>
          <p:nvPr>
            <p:ph idx="12" type="sldNum"/>
          </p:nvPr>
        </p:nvSpPr>
        <p:spPr>
          <a:xfrm>
            <a:off x="10700656" y="6356350"/>
            <a:ext cx="65314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p:cSld name="3  Content">
    <p:bg>
      <p:bgPr>
        <a:solidFill>
          <a:schemeClr val="dk1"/>
        </a:solidFill>
      </p:bgPr>
    </p:bg>
    <p:spTree>
      <p:nvGrpSpPr>
        <p:cNvPr id="232" name="Shape 232"/>
        <p:cNvGrpSpPr/>
        <p:nvPr/>
      </p:nvGrpSpPr>
      <p:grpSpPr>
        <a:xfrm>
          <a:off x="0" y="0"/>
          <a:ext cx="0" cy="0"/>
          <a:chOff x="0" y="0"/>
          <a:chExt cx="0" cy="0"/>
        </a:xfrm>
      </p:grpSpPr>
      <p:sp>
        <p:nvSpPr>
          <p:cNvPr id="233" name="Google Shape;233;g2d63a2e29e9_2_14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Calibri"/>
              <a:buNone/>
              <a:defRPr sz="2800"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4" name="Google Shape;234;g2d63a2e29e9_2_148"/>
          <p:cNvPicPr preferRelativeResize="0"/>
          <p:nvPr/>
        </p:nvPicPr>
        <p:blipFill rotWithShape="1">
          <a:blip r:embed="rId2">
            <a:alphaModFix/>
          </a:blip>
          <a:srcRect b="0" l="0" r="0" t="0"/>
          <a:stretch/>
        </p:blipFill>
        <p:spPr>
          <a:xfrm>
            <a:off x="1465141" y="2358007"/>
            <a:ext cx="2438400" cy="2019300"/>
          </a:xfrm>
          <a:prstGeom prst="rect">
            <a:avLst/>
          </a:prstGeom>
          <a:noFill/>
          <a:ln>
            <a:noFill/>
          </a:ln>
        </p:spPr>
      </p:pic>
      <p:pic>
        <p:nvPicPr>
          <p:cNvPr id="235" name="Google Shape;235;g2d63a2e29e9_2_148"/>
          <p:cNvPicPr preferRelativeResize="0"/>
          <p:nvPr/>
        </p:nvPicPr>
        <p:blipFill rotWithShape="1">
          <a:blip r:embed="rId3">
            <a:alphaModFix/>
          </a:blip>
          <a:srcRect b="0" l="0" r="0" t="0"/>
          <a:stretch/>
        </p:blipFill>
        <p:spPr>
          <a:xfrm>
            <a:off x="5000625" y="2531837"/>
            <a:ext cx="2190750" cy="1943100"/>
          </a:xfrm>
          <a:prstGeom prst="rect">
            <a:avLst/>
          </a:prstGeom>
          <a:noFill/>
          <a:ln>
            <a:noFill/>
          </a:ln>
        </p:spPr>
      </p:pic>
      <p:pic>
        <p:nvPicPr>
          <p:cNvPr id="236" name="Google Shape;236;g2d63a2e29e9_2_148"/>
          <p:cNvPicPr preferRelativeResize="0"/>
          <p:nvPr/>
        </p:nvPicPr>
        <p:blipFill rotWithShape="1">
          <a:blip r:embed="rId4">
            <a:alphaModFix/>
          </a:blip>
          <a:srcRect b="0" l="0" r="0" t="0"/>
          <a:stretch/>
        </p:blipFill>
        <p:spPr>
          <a:xfrm>
            <a:off x="8345608" y="2421056"/>
            <a:ext cx="2324100" cy="2057400"/>
          </a:xfrm>
          <a:prstGeom prst="rect">
            <a:avLst/>
          </a:prstGeom>
          <a:noFill/>
          <a:ln>
            <a:noFill/>
          </a:ln>
        </p:spPr>
      </p:pic>
      <p:sp>
        <p:nvSpPr>
          <p:cNvPr id="237" name="Google Shape;237;g2d63a2e29e9_2_148"/>
          <p:cNvSpPr txBox="1"/>
          <p:nvPr>
            <p:ph idx="1" type="body"/>
          </p:nvPr>
        </p:nvSpPr>
        <p:spPr>
          <a:xfrm>
            <a:off x="2063855"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8" name="Google Shape;238;g2d63a2e29e9_2_148"/>
          <p:cNvSpPr txBox="1"/>
          <p:nvPr>
            <p:ph idx="2" type="body"/>
          </p:nvPr>
        </p:nvSpPr>
        <p:spPr>
          <a:xfrm>
            <a:off x="547551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 name="Google Shape;239;g2d63a2e29e9_2_148"/>
          <p:cNvSpPr txBox="1"/>
          <p:nvPr>
            <p:ph idx="3" type="body"/>
          </p:nvPr>
        </p:nvSpPr>
        <p:spPr>
          <a:xfrm>
            <a:off x="8887174" y="3064615"/>
            <a:ext cx="1240971" cy="823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4000"/>
              <a:buNone/>
              <a:defRPr sz="4000" cap="none">
                <a:solidFill>
                  <a:schemeClr val="lt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 name="Google Shape;240;g2d63a2e29e9_2_148"/>
          <p:cNvSpPr txBox="1"/>
          <p:nvPr>
            <p:ph idx="4" type="body"/>
          </p:nvPr>
        </p:nvSpPr>
        <p:spPr>
          <a:xfrm>
            <a:off x="1129698"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g2d63a2e29e9_2_148"/>
          <p:cNvSpPr txBox="1"/>
          <p:nvPr>
            <p:ph idx="5" type="body"/>
          </p:nvPr>
        </p:nvSpPr>
        <p:spPr>
          <a:xfrm>
            <a:off x="1129698"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g2d63a2e29e9_2_148"/>
          <p:cNvSpPr txBox="1"/>
          <p:nvPr>
            <p:ph idx="6" type="body"/>
          </p:nvPr>
        </p:nvSpPr>
        <p:spPr>
          <a:xfrm>
            <a:off x="4526261" y="4824188"/>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2000"/>
              <a:buNone/>
              <a:defRPr sz="2000" cap="none">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g2d63a2e29e9_2_148"/>
          <p:cNvSpPr txBox="1"/>
          <p:nvPr>
            <p:ph idx="7" type="body"/>
          </p:nvPr>
        </p:nvSpPr>
        <p:spPr>
          <a:xfrm>
            <a:off x="4526261" y="5280763"/>
            <a:ext cx="3139479"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ctr">
              <a:lnSpc>
                <a:spcPct val="100000"/>
              </a:lnSpc>
              <a:spcBef>
                <a:spcPts val="500"/>
              </a:spcBef>
              <a:spcAft>
                <a:spcPts val="0"/>
              </a:spcAft>
              <a:buClr>
                <a:schemeClr val="lt1"/>
              </a:buClr>
              <a:buSzPts val="1400"/>
              <a:buNone/>
              <a:defRPr sz="1400" cap="none">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g2d63a2e29e9_2_148"/>
          <p:cNvSpPr txBox="1"/>
          <p:nvPr>
            <p:ph idx="8" type="body"/>
          </p:nvPr>
        </p:nvSpPr>
        <p:spPr>
          <a:xfrm>
            <a:off x="7938210" y="4824188"/>
            <a:ext cx="3124093" cy="462927"/>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sz="20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g2d63a2e29e9_2_148"/>
          <p:cNvSpPr txBox="1"/>
          <p:nvPr>
            <p:ph idx="9" type="body"/>
          </p:nvPr>
        </p:nvSpPr>
        <p:spPr>
          <a:xfrm>
            <a:off x="7938210" y="5280763"/>
            <a:ext cx="3124093" cy="46292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00000"/>
              </a:lnSpc>
              <a:spcBef>
                <a:spcPts val="500"/>
              </a:spcBef>
              <a:spcAft>
                <a:spcPts val="0"/>
              </a:spcAft>
              <a:buClr>
                <a:schemeClr val="lt1"/>
              </a:buClr>
              <a:buSzPts val="1400"/>
              <a:buNone/>
              <a:defRPr sz="1400">
                <a:solidFill>
                  <a:schemeClr val="lt1"/>
                </a:solidFill>
              </a:defRPr>
            </a:lvl2pPr>
            <a:lvl3pPr indent="-228600" lvl="2" marL="1371600" algn="l">
              <a:lnSpc>
                <a:spcPct val="100000"/>
              </a:lnSpc>
              <a:spcBef>
                <a:spcPts val="500"/>
              </a:spcBef>
              <a:spcAft>
                <a:spcPts val="0"/>
              </a:spcAft>
              <a:buClr>
                <a:schemeClr val="lt1"/>
              </a:buClr>
              <a:buSzPts val="1400"/>
              <a:buNone/>
              <a:defRPr sz="1400">
                <a:solidFill>
                  <a:schemeClr val="lt1"/>
                </a:solidFill>
              </a:defRPr>
            </a:lvl3pPr>
            <a:lvl4pPr indent="-228600" lvl="3" marL="1828800" algn="l">
              <a:lnSpc>
                <a:spcPct val="100000"/>
              </a:lnSpc>
              <a:spcBef>
                <a:spcPts val="500"/>
              </a:spcBef>
              <a:spcAft>
                <a:spcPts val="0"/>
              </a:spcAft>
              <a:buClr>
                <a:schemeClr val="lt1"/>
              </a:buClr>
              <a:buSzPts val="1400"/>
              <a:buNone/>
              <a:defRPr sz="1400">
                <a:solidFill>
                  <a:schemeClr val="lt1"/>
                </a:solidFill>
              </a:defRPr>
            </a:lvl4pPr>
            <a:lvl5pPr indent="-228600" lvl="4" marL="2286000" algn="l">
              <a:lnSpc>
                <a:spcPct val="10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g2d63a2e29e9_2_1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g2d63a2e29e9_2_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g2d63a2e29e9_2_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249" name="Shape 249"/>
        <p:cNvGrpSpPr/>
        <p:nvPr/>
      </p:nvGrpSpPr>
      <p:grpSpPr>
        <a:xfrm>
          <a:off x="0" y="0"/>
          <a:ext cx="0" cy="0"/>
          <a:chOff x="0" y="0"/>
          <a:chExt cx="0" cy="0"/>
        </a:xfrm>
      </p:grpSpPr>
      <p:pic>
        <p:nvPicPr>
          <p:cNvPr id="250" name="Google Shape;250;g2d63a2e29e9_2_165"/>
          <p:cNvPicPr preferRelativeResize="0"/>
          <p:nvPr/>
        </p:nvPicPr>
        <p:blipFill rotWithShape="1">
          <a:blip r:embed="rId2">
            <a:alphaModFix/>
          </a:blip>
          <a:srcRect b="23070" l="0" r="41824" t="18301"/>
          <a:stretch/>
        </p:blipFill>
        <p:spPr>
          <a:xfrm flipH="1">
            <a:off x="0" y="0"/>
            <a:ext cx="5441888" cy="6858000"/>
          </a:xfrm>
          <a:custGeom>
            <a:rect b="b" l="l" r="r" t="t"/>
            <a:pathLst>
              <a:path extrusionOk="0" h="6858000" w="5441888">
                <a:moveTo>
                  <a:pt x="5441888" y="0"/>
                </a:moveTo>
                <a:lnTo>
                  <a:pt x="0" y="0"/>
                </a:lnTo>
                <a:lnTo>
                  <a:pt x="0" y="6858000"/>
                </a:lnTo>
                <a:lnTo>
                  <a:pt x="5441888" y="6858000"/>
                </a:lnTo>
                <a:close/>
              </a:path>
            </a:pathLst>
          </a:custGeom>
          <a:noFill/>
          <a:ln>
            <a:noFill/>
          </a:ln>
        </p:spPr>
      </p:pic>
      <p:sp>
        <p:nvSpPr>
          <p:cNvPr id="251" name="Google Shape;251;g2d63a2e29e9_2_165"/>
          <p:cNvSpPr txBox="1"/>
          <p:nvPr>
            <p:ph type="title"/>
          </p:nvPr>
        </p:nvSpPr>
        <p:spPr>
          <a:xfrm>
            <a:off x="5920169" y="1152771"/>
            <a:ext cx="5431971" cy="84630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sz="2800" cap="none">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g2d63a2e29e9_2_165"/>
          <p:cNvSpPr txBox="1"/>
          <p:nvPr>
            <p:ph idx="1" type="body"/>
          </p:nvPr>
        </p:nvSpPr>
        <p:spPr>
          <a:xfrm>
            <a:off x="5922254" y="2469515"/>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g2d63a2e29e9_2_165"/>
          <p:cNvSpPr txBox="1"/>
          <p:nvPr>
            <p:ph idx="2" type="body"/>
          </p:nvPr>
        </p:nvSpPr>
        <p:spPr>
          <a:xfrm>
            <a:off x="5921828" y="2798940"/>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g2d63a2e29e9_2_165"/>
          <p:cNvSpPr txBox="1"/>
          <p:nvPr>
            <p:ph idx="3" type="body"/>
          </p:nvPr>
        </p:nvSpPr>
        <p:spPr>
          <a:xfrm>
            <a:off x="5922254" y="3569311"/>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g2d63a2e29e9_2_165"/>
          <p:cNvSpPr txBox="1"/>
          <p:nvPr>
            <p:ph idx="4" type="body"/>
          </p:nvPr>
        </p:nvSpPr>
        <p:spPr>
          <a:xfrm>
            <a:off x="5921828" y="3898736"/>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g2d63a2e29e9_2_165"/>
          <p:cNvSpPr txBox="1"/>
          <p:nvPr>
            <p:ph idx="5" type="body"/>
          </p:nvPr>
        </p:nvSpPr>
        <p:spPr>
          <a:xfrm>
            <a:off x="5922254" y="4669107"/>
            <a:ext cx="5433204" cy="3651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cap="none">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g2d63a2e29e9_2_165"/>
          <p:cNvSpPr txBox="1"/>
          <p:nvPr>
            <p:ph idx="6" type="body"/>
          </p:nvPr>
        </p:nvSpPr>
        <p:spPr>
          <a:xfrm>
            <a:off x="5921828" y="4998532"/>
            <a:ext cx="5431971" cy="5579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g2d63a2e29e9_2_1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g2d63a2e29e9_2_1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g2d63a2e29e9_2_1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accent1"/>
        </a:solidFill>
      </p:bgPr>
    </p:bg>
    <p:spTree>
      <p:nvGrpSpPr>
        <p:cNvPr id="261" name="Shape 261"/>
        <p:cNvGrpSpPr/>
        <p:nvPr/>
      </p:nvGrpSpPr>
      <p:grpSpPr>
        <a:xfrm>
          <a:off x="0" y="0"/>
          <a:ext cx="0" cy="0"/>
          <a:chOff x="0" y="0"/>
          <a:chExt cx="0" cy="0"/>
        </a:xfrm>
      </p:grpSpPr>
      <p:sp>
        <p:nvSpPr>
          <p:cNvPr id="262" name="Google Shape;262;g2d63a2e29e9_2_1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g2d63a2e29e9_2_177"/>
          <p:cNvSpPr txBox="1"/>
          <p:nvPr>
            <p:ph idx="1" type="body"/>
          </p:nvPr>
        </p:nvSpPr>
        <p:spPr>
          <a:xfrm>
            <a:off x="748749" y="1361938"/>
            <a:ext cx="6765925" cy="4968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g2d63a2e29e9_2_177"/>
          <p:cNvSpPr/>
          <p:nvPr>
            <p:ph idx="2" type="chart"/>
          </p:nvPr>
        </p:nvSpPr>
        <p:spPr>
          <a:xfrm>
            <a:off x="838200" y="2286002"/>
            <a:ext cx="6094270" cy="354214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5" name="Google Shape;265;g2d63a2e29e9_2_177"/>
          <p:cNvSpPr txBox="1"/>
          <p:nvPr>
            <p:ph idx="3" type="body"/>
          </p:nvPr>
        </p:nvSpPr>
        <p:spPr>
          <a:xfrm>
            <a:off x="7858125" y="2284624"/>
            <a:ext cx="3147332" cy="3063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cap="none">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100"/>
              <a:buNone/>
              <a:defRPr sz="1100"/>
            </a:lvl4pPr>
            <a:lvl5pPr indent="-228600" lvl="4" marL="2286000" algn="l">
              <a:lnSpc>
                <a:spcPct val="90000"/>
              </a:lnSpc>
              <a:spcBef>
                <a:spcPts val="500"/>
              </a:spcBef>
              <a:spcAft>
                <a:spcPts val="0"/>
              </a:spcAft>
              <a:buClr>
                <a:schemeClr val="dk1"/>
              </a:buClr>
              <a:buSzPts val="1100"/>
              <a:buNone/>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g2d63a2e29e9_2_177"/>
          <p:cNvSpPr txBox="1"/>
          <p:nvPr>
            <p:ph idx="4" type="body"/>
          </p:nvPr>
        </p:nvSpPr>
        <p:spPr>
          <a:xfrm>
            <a:off x="7858125" y="2779713"/>
            <a:ext cx="3148013" cy="30956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1200"/>
              <a:buNone/>
              <a:defRPr sz="1200">
                <a:solidFill>
                  <a:srgbClr val="595959"/>
                </a:solidFill>
              </a:defRPr>
            </a:lvl1pPr>
            <a:lvl2pPr indent="-228600" lvl="1" marL="914400" algn="l">
              <a:lnSpc>
                <a:spcPct val="90000"/>
              </a:lnSpc>
              <a:spcBef>
                <a:spcPts val="500"/>
              </a:spcBef>
              <a:spcAft>
                <a:spcPts val="0"/>
              </a:spcAft>
              <a:buClr>
                <a:srgbClr val="595959"/>
              </a:buClr>
              <a:buSzPts val="1100"/>
              <a:buNone/>
              <a:defRPr sz="1100">
                <a:solidFill>
                  <a:srgbClr val="595959"/>
                </a:solidFill>
              </a:defRPr>
            </a:lvl2pPr>
            <a:lvl3pPr indent="-228600" lvl="2" marL="1371600" algn="l">
              <a:lnSpc>
                <a:spcPct val="90000"/>
              </a:lnSpc>
              <a:spcBef>
                <a:spcPts val="500"/>
              </a:spcBef>
              <a:spcAft>
                <a:spcPts val="0"/>
              </a:spcAft>
              <a:buClr>
                <a:srgbClr val="595959"/>
              </a:buClr>
              <a:buSzPts val="1050"/>
              <a:buNone/>
              <a:defRPr sz="1050">
                <a:solidFill>
                  <a:srgbClr val="595959"/>
                </a:solidFill>
              </a:defRPr>
            </a:lvl3pPr>
            <a:lvl4pPr indent="-228600" lvl="3" marL="1828800" algn="l">
              <a:lnSpc>
                <a:spcPct val="90000"/>
              </a:lnSpc>
              <a:spcBef>
                <a:spcPts val="500"/>
              </a:spcBef>
              <a:spcAft>
                <a:spcPts val="0"/>
              </a:spcAft>
              <a:buClr>
                <a:srgbClr val="595959"/>
              </a:buClr>
              <a:buSzPts val="1000"/>
              <a:buNone/>
              <a:defRPr sz="1000">
                <a:solidFill>
                  <a:srgbClr val="595959"/>
                </a:solidFill>
              </a:defRPr>
            </a:lvl4pPr>
            <a:lvl5pPr indent="-228600" lvl="4" marL="2286000" algn="l">
              <a:lnSpc>
                <a:spcPct val="90000"/>
              </a:lnSpc>
              <a:spcBef>
                <a:spcPts val="500"/>
              </a:spcBef>
              <a:spcAft>
                <a:spcPts val="0"/>
              </a:spcAft>
              <a:buClr>
                <a:srgbClr val="595959"/>
              </a:buClr>
              <a:buSzPts val="1000"/>
              <a:buNone/>
              <a:defRPr sz="1000">
                <a:solidFill>
                  <a:srgbClr val="595959"/>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g2d63a2e29e9_2_1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g2d63a2e29e9_2_1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g2d63a2e29e9_2_1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Timeline 2">
    <p:spTree>
      <p:nvGrpSpPr>
        <p:cNvPr id="270" name="Shape 270"/>
        <p:cNvGrpSpPr/>
        <p:nvPr/>
      </p:nvGrpSpPr>
      <p:grpSpPr>
        <a:xfrm>
          <a:off x="0" y="0"/>
          <a:ext cx="0" cy="0"/>
          <a:chOff x="0" y="0"/>
          <a:chExt cx="0" cy="0"/>
        </a:xfrm>
      </p:grpSpPr>
      <p:sp>
        <p:nvSpPr>
          <p:cNvPr id="271" name="Google Shape;271;g2d63a2e29e9_2_186"/>
          <p:cNvSpPr/>
          <p:nvPr/>
        </p:nvSpPr>
        <p:spPr>
          <a:xfrm>
            <a:off x="0" y="3057683"/>
            <a:ext cx="12191998" cy="20101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2" name="Google Shape;272;g2d63a2e29e9_2_1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g2d63a2e29e9_2_186"/>
          <p:cNvSpPr txBox="1"/>
          <p:nvPr>
            <p:ph idx="1" type="body"/>
          </p:nvPr>
        </p:nvSpPr>
        <p:spPr>
          <a:xfrm>
            <a:off x="914399" y="3354712"/>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1" sz="1400">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g2d63a2e29e9_2_186"/>
          <p:cNvSpPr txBox="1"/>
          <p:nvPr>
            <p:ph idx="2" type="body"/>
          </p:nvPr>
        </p:nvSpPr>
        <p:spPr>
          <a:xfrm>
            <a:off x="19659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g2d63a2e29e9_2_186"/>
          <p:cNvSpPr txBox="1"/>
          <p:nvPr>
            <p:ph idx="3" type="body"/>
          </p:nvPr>
        </p:nvSpPr>
        <p:spPr>
          <a:xfrm>
            <a:off x="27538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g2d63a2e29e9_2_186"/>
          <p:cNvSpPr txBox="1"/>
          <p:nvPr>
            <p:ph idx="4" type="body"/>
          </p:nvPr>
        </p:nvSpPr>
        <p:spPr>
          <a:xfrm>
            <a:off x="35418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g2d63a2e29e9_2_186"/>
          <p:cNvSpPr txBox="1"/>
          <p:nvPr>
            <p:ph idx="5" type="body"/>
          </p:nvPr>
        </p:nvSpPr>
        <p:spPr>
          <a:xfrm>
            <a:off x="43297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g2d63a2e29e9_2_186"/>
          <p:cNvSpPr txBox="1"/>
          <p:nvPr>
            <p:ph idx="6" type="body"/>
          </p:nvPr>
        </p:nvSpPr>
        <p:spPr>
          <a:xfrm>
            <a:off x="51176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g2d63a2e29e9_2_186"/>
          <p:cNvSpPr txBox="1"/>
          <p:nvPr>
            <p:ph idx="7" type="body"/>
          </p:nvPr>
        </p:nvSpPr>
        <p:spPr>
          <a:xfrm>
            <a:off x="59055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g2d63a2e29e9_2_186"/>
          <p:cNvSpPr txBox="1"/>
          <p:nvPr>
            <p:ph idx="8" type="body"/>
          </p:nvPr>
        </p:nvSpPr>
        <p:spPr>
          <a:xfrm>
            <a:off x="66934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g2d63a2e29e9_2_186"/>
          <p:cNvSpPr txBox="1"/>
          <p:nvPr>
            <p:ph idx="9" type="body"/>
          </p:nvPr>
        </p:nvSpPr>
        <p:spPr>
          <a:xfrm>
            <a:off x="74814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g2d63a2e29e9_2_186"/>
          <p:cNvSpPr txBox="1"/>
          <p:nvPr>
            <p:ph idx="13" type="body"/>
          </p:nvPr>
        </p:nvSpPr>
        <p:spPr>
          <a:xfrm>
            <a:off x="82693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g2d63a2e29e9_2_186"/>
          <p:cNvSpPr txBox="1"/>
          <p:nvPr>
            <p:ph idx="14" type="body"/>
          </p:nvPr>
        </p:nvSpPr>
        <p:spPr>
          <a:xfrm>
            <a:off x="90572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g2d63a2e29e9_2_186"/>
          <p:cNvSpPr txBox="1"/>
          <p:nvPr>
            <p:ph idx="15" type="body"/>
          </p:nvPr>
        </p:nvSpPr>
        <p:spPr>
          <a:xfrm>
            <a:off x="98451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g2d63a2e29e9_2_186"/>
          <p:cNvSpPr txBox="1"/>
          <p:nvPr>
            <p:ph idx="16" type="body"/>
          </p:nvPr>
        </p:nvSpPr>
        <p:spPr>
          <a:xfrm>
            <a:off x="10633085"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g2d63a2e29e9_2_186"/>
          <p:cNvSpPr txBox="1"/>
          <p:nvPr>
            <p:ph idx="17" type="body"/>
          </p:nvPr>
        </p:nvSpPr>
        <p:spPr>
          <a:xfrm>
            <a:off x="914400" y="4292468"/>
            <a:ext cx="731520" cy="4572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1" sz="1400">
                <a:solidFill>
                  <a:schemeClr val="dk1"/>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g2d63a2e29e9_2_186"/>
          <p:cNvSpPr txBox="1"/>
          <p:nvPr>
            <p:ph idx="18" type="body"/>
          </p:nvPr>
        </p:nvSpPr>
        <p:spPr>
          <a:xfrm>
            <a:off x="196991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g2d63a2e29e9_2_186"/>
          <p:cNvSpPr txBox="1"/>
          <p:nvPr>
            <p:ph idx="19" type="body"/>
          </p:nvPr>
        </p:nvSpPr>
        <p:spPr>
          <a:xfrm>
            <a:off x="275760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g2d63a2e29e9_2_186"/>
          <p:cNvSpPr txBox="1"/>
          <p:nvPr>
            <p:ph idx="20" type="body"/>
          </p:nvPr>
        </p:nvSpPr>
        <p:spPr>
          <a:xfrm>
            <a:off x="3545289"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g2d63a2e29e9_2_186"/>
          <p:cNvSpPr txBox="1"/>
          <p:nvPr>
            <p:ph idx="21" type="body"/>
          </p:nvPr>
        </p:nvSpPr>
        <p:spPr>
          <a:xfrm>
            <a:off x="4332976"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g2d63a2e29e9_2_186"/>
          <p:cNvSpPr txBox="1"/>
          <p:nvPr>
            <p:ph idx="22" type="body"/>
          </p:nvPr>
        </p:nvSpPr>
        <p:spPr>
          <a:xfrm>
            <a:off x="5120663"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g2d63a2e29e9_2_186"/>
          <p:cNvSpPr txBox="1"/>
          <p:nvPr>
            <p:ph idx="23" type="body"/>
          </p:nvPr>
        </p:nvSpPr>
        <p:spPr>
          <a:xfrm>
            <a:off x="5908350"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g2d63a2e29e9_2_186"/>
          <p:cNvSpPr txBox="1"/>
          <p:nvPr>
            <p:ph idx="24" type="body"/>
          </p:nvPr>
        </p:nvSpPr>
        <p:spPr>
          <a:xfrm>
            <a:off x="6696037"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g2d63a2e29e9_2_186"/>
          <p:cNvSpPr txBox="1"/>
          <p:nvPr>
            <p:ph idx="25" type="body"/>
          </p:nvPr>
        </p:nvSpPr>
        <p:spPr>
          <a:xfrm>
            <a:off x="7483724"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g2d63a2e29e9_2_186"/>
          <p:cNvSpPr txBox="1"/>
          <p:nvPr>
            <p:ph idx="26" type="body"/>
          </p:nvPr>
        </p:nvSpPr>
        <p:spPr>
          <a:xfrm>
            <a:off x="8271411"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g2d63a2e29e9_2_186"/>
          <p:cNvSpPr txBox="1"/>
          <p:nvPr>
            <p:ph idx="27" type="body"/>
          </p:nvPr>
        </p:nvSpPr>
        <p:spPr>
          <a:xfrm>
            <a:off x="9059098"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7" name="Google Shape;297;g2d63a2e29e9_2_186"/>
          <p:cNvSpPr txBox="1"/>
          <p:nvPr>
            <p:ph idx="28" type="body"/>
          </p:nvPr>
        </p:nvSpPr>
        <p:spPr>
          <a:xfrm>
            <a:off x="984678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g2d63a2e29e9_2_186"/>
          <p:cNvSpPr txBox="1"/>
          <p:nvPr>
            <p:ph idx="29" type="body"/>
          </p:nvPr>
        </p:nvSpPr>
        <p:spPr>
          <a:xfrm>
            <a:off x="1063447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g2d63a2e29e9_2_186"/>
          <p:cNvSpPr/>
          <p:nvPr/>
        </p:nvSpPr>
        <p:spPr>
          <a:xfrm>
            <a:off x="929640" y="4034785"/>
            <a:ext cx="10332720" cy="4571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F3F3F"/>
              </a:solidFill>
              <a:latin typeface="Calibri"/>
              <a:ea typeface="Calibri"/>
              <a:cs typeface="Calibri"/>
              <a:sym typeface="Calibri"/>
            </a:endParaRPr>
          </a:p>
        </p:txBody>
      </p:sp>
      <p:sp>
        <p:nvSpPr>
          <p:cNvPr id="300" name="Google Shape;300;g2d63a2e29e9_2_1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g2d63a2e29e9_2_1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g2d63a2e29e9_2_1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bg>
      <p:bgPr>
        <a:solidFill>
          <a:schemeClr val="lt1"/>
        </a:solidFill>
      </p:bgPr>
    </p:bg>
    <p:spTree>
      <p:nvGrpSpPr>
        <p:cNvPr id="303" name="Shape 303"/>
        <p:cNvGrpSpPr/>
        <p:nvPr/>
      </p:nvGrpSpPr>
      <p:grpSpPr>
        <a:xfrm>
          <a:off x="0" y="0"/>
          <a:ext cx="0" cy="0"/>
          <a:chOff x="0" y="0"/>
          <a:chExt cx="0" cy="0"/>
        </a:xfrm>
      </p:grpSpPr>
      <p:sp>
        <p:nvSpPr>
          <p:cNvPr id="304" name="Google Shape;304;g2d63a2e29e9_2_2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g2d63a2e29e9_2_219"/>
          <p:cNvSpPr/>
          <p:nvPr>
            <p:ph idx="2" type="dgm"/>
          </p:nvPr>
        </p:nvSpPr>
        <p:spPr>
          <a:xfrm>
            <a:off x="838200" y="2139084"/>
            <a:ext cx="10515600" cy="36953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6" name="Google Shape;306;g2d63a2e29e9_2_2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g2d63a2e29e9_2_2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08" name="Google Shape;308;g2d63a2e29e9_2_219"/>
          <p:cNvCxnSpPr/>
          <p:nvPr/>
        </p:nvCxnSpPr>
        <p:spPr>
          <a:xfrm flipH="1" rot="10800000">
            <a:off x="0" y="0"/>
            <a:ext cx="2590800" cy="762000"/>
          </a:xfrm>
          <a:prstGeom prst="straightConnector1">
            <a:avLst/>
          </a:prstGeom>
          <a:noFill/>
          <a:ln cap="flat" cmpd="sng" w="9525">
            <a:solidFill>
              <a:schemeClr val="dk1"/>
            </a:solidFill>
            <a:prstDash val="solid"/>
            <a:miter lim="800000"/>
            <a:headEnd len="sm" w="sm" type="none"/>
            <a:tailEnd len="sm" w="sm" type="none"/>
          </a:ln>
        </p:spPr>
      </p:cxnSp>
      <p:cxnSp>
        <p:nvCxnSpPr>
          <p:cNvPr id="309" name="Google Shape;309;g2d63a2e29e9_2_219"/>
          <p:cNvCxnSpPr/>
          <p:nvPr/>
        </p:nvCxnSpPr>
        <p:spPr>
          <a:xfrm flipH="1">
            <a:off x="0" y="0"/>
            <a:ext cx="704850" cy="1027906"/>
          </a:xfrm>
          <a:prstGeom prst="straightConnector1">
            <a:avLst/>
          </a:prstGeom>
          <a:noFill/>
          <a:ln cap="flat" cmpd="sng" w="9525">
            <a:solidFill>
              <a:schemeClr val="dk1"/>
            </a:solidFill>
            <a:prstDash val="solid"/>
            <a:miter lim="800000"/>
            <a:headEnd len="sm" w="sm" type="none"/>
            <a:tailEnd len="sm" w="sm" type="none"/>
          </a:ln>
        </p:spPr>
      </p:cxnSp>
      <p:sp>
        <p:nvSpPr>
          <p:cNvPr id="310" name="Google Shape;310;g2d63a2e29e9_2_2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Funding">
    <p:bg>
      <p:bgPr>
        <a:solidFill>
          <a:schemeClr val="lt1"/>
        </a:solidFill>
      </p:bgPr>
    </p:bg>
    <p:spTree>
      <p:nvGrpSpPr>
        <p:cNvPr id="311" name="Shape 311"/>
        <p:cNvGrpSpPr/>
        <p:nvPr/>
      </p:nvGrpSpPr>
      <p:grpSpPr>
        <a:xfrm>
          <a:off x="0" y="0"/>
          <a:ext cx="0" cy="0"/>
          <a:chOff x="0" y="0"/>
          <a:chExt cx="0" cy="0"/>
        </a:xfrm>
      </p:grpSpPr>
      <p:cxnSp>
        <p:nvCxnSpPr>
          <p:cNvPr id="312" name="Google Shape;312;g2d63a2e29e9_2_227"/>
          <p:cNvCxnSpPr/>
          <p:nvPr/>
        </p:nvCxnSpPr>
        <p:spPr>
          <a:xfrm flipH="1">
            <a:off x="0" y="0"/>
            <a:ext cx="1238250" cy="1328057"/>
          </a:xfrm>
          <a:prstGeom prst="straightConnector1">
            <a:avLst/>
          </a:prstGeom>
          <a:noFill/>
          <a:ln cap="flat" cmpd="sng" w="9525">
            <a:solidFill>
              <a:schemeClr val="dk1"/>
            </a:solidFill>
            <a:prstDash val="solid"/>
            <a:miter lim="800000"/>
            <a:headEnd len="sm" w="sm" type="none"/>
            <a:tailEnd len="sm" w="sm" type="none"/>
          </a:ln>
        </p:spPr>
      </p:cxnSp>
      <p:cxnSp>
        <p:nvCxnSpPr>
          <p:cNvPr id="313" name="Google Shape;313;g2d63a2e29e9_2_227"/>
          <p:cNvCxnSpPr/>
          <p:nvPr/>
        </p:nvCxnSpPr>
        <p:spPr>
          <a:xfrm flipH="1">
            <a:off x="0" y="0"/>
            <a:ext cx="3790950" cy="892177"/>
          </a:xfrm>
          <a:prstGeom prst="straightConnector1">
            <a:avLst/>
          </a:prstGeom>
          <a:noFill/>
          <a:ln cap="flat" cmpd="sng" w="9525">
            <a:solidFill>
              <a:schemeClr val="dk1"/>
            </a:solidFill>
            <a:prstDash val="solid"/>
            <a:miter lim="800000"/>
            <a:headEnd len="sm" w="sm" type="none"/>
            <a:tailEnd len="sm" w="sm" type="none"/>
          </a:ln>
        </p:spPr>
      </p:cxnSp>
      <p:sp>
        <p:nvSpPr>
          <p:cNvPr id="314" name="Google Shape;314;g2d63a2e29e9_2_22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g2d63a2e29e9_2_227"/>
          <p:cNvSpPr txBox="1"/>
          <p:nvPr>
            <p:ph idx="1" type="body"/>
          </p:nvPr>
        </p:nvSpPr>
        <p:spPr>
          <a:xfrm>
            <a:off x="1075447"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g2d63a2e29e9_2_227"/>
          <p:cNvSpPr txBox="1"/>
          <p:nvPr>
            <p:ph idx="2" type="body"/>
          </p:nvPr>
        </p:nvSpPr>
        <p:spPr>
          <a:xfrm>
            <a:off x="838200"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7" name="Google Shape;317;g2d63a2e29e9_2_227"/>
          <p:cNvSpPr txBox="1"/>
          <p:nvPr>
            <p:ph idx="3" type="body"/>
          </p:nvPr>
        </p:nvSpPr>
        <p:spPr>
          <a:xfrm>
            <a:off x="838200"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8" name="Google Shape;318;g2d63a2e29e9_2_227"/>
          <p:cNvSpPr txBox="1"/>
          <p:nvPr>
            <p:ph idx="4" type="body"/>
          </p:nvPr>
        </p:nvSpPr>
        <p:spPr>
          <a:xfrm>
            <a:off x="838200"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g2d63a2e29e9_2_227"/>
          <p:cNvSpPr txBox="1"/>
          <p:nvPr>
            <p:ph idx="5" type="body"/>
          </p:nvPr>
        </p:nvSpPr>
        <p:spPr>
          <a:xfrm>
            <a:off x="3811391"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g2d63a2e29e9_2_227"/>
          <p:cNvSpPr txBox="1"/>
          <p:nvPr>
            <p:ph idx="6" type="body"/>
          </p:nvPr>
        </p:nvSpPr>
        <p:spPr>
          <a:xfrm>
            <a:off x="3562665" y="3788813"/>
            <a:ext cx="2342205"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1" name="Google Shape;321;g2d63a2e29e9_2_227"/>
          <p:cNvSpPr txBox="1"/>
          <p:nvPr>
            <p:ph idx="7" type="body"/>
          </p:nvPr>
        </p:nvSpPr>
        <p:spPr>
          <a:xfrm>
            <a:off x="3562665" y="4464810"/>
            <a:ext cx="2342205"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 name="Google Shape;322;g2d63a2e29e9_2_227"/>
          <p:cNvSpPr txBox="1"/>
          <p:nvPr>
            <p:ph idx="8" type="body"/>
          </p:nvPr>
        </p:nvSpPr>
        <p:spPr>
          <a:xfrm>
            <a:off x="3562665" y="5120722"/>
            <a:ext cx="2342205"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3" name="Google Shape;323;g2d63a2e29e9_2_227"/>
          <p:cNvSpPr txBox="1"/>
          <p:nvPr>
            <p:ph idx="9" type="body"/>
          </p:nvPr>
        </p:nvSpPr>
        <p:spPr>
          <a:xfrm>
            <a:off x="6524377"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g2d63a2e29e9_2_227"/>
          <p:cNvSpPr txBox="1"/>
          <p:nvPr>
            <p:ph idx="13" type="body"/>
          </p:nvPr>
        </p:nvSpPr>
        <p:spPr>
          <a:xfrm>
            <a:off x="6298609" y="3788813"/>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5" name="Google Shape;325;g2d63a2e29e9_2_227"/>
          <p:cNvSpPr txBox="1"/>
          <p:nvPr>
            <p:ph idx="14" type="body"/>
          </p:nvPr>
        </p:nvSpPr>
        <p:spPr>
          <a:xfrm>
            <a:off x="6298609" y="4464810"/>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6" name="Google Shape;326;g2d63a2e29e9_2_227"/>
          <p:cNvSpPr txBox="1"/>
          <p:nvPr>
            <p:ph idx="15" type="body"/>
          </p:nvPr>
        </p:nvSpPr>
        <p:spPr>
          <a:xfrm>
            <a:off x="6298609" y="5120722"/>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g2d63a2e29e9_2_227"/>
          <p:cNvSpPr txBox="1"/>
          <p:nvPr>
            <p:ph idx="16" type="body"/>
          </p:nvPr>
        </p:nvSpPr>
        <p:spPr>
          <a:xfrm>
            <a:off x="9260321" y="2118642"/>
            <a:ext cx="1856232" cy="166420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g2d63a2e29e9_2_227"/>
          <p:cNvSpPr txBox="1"/>
          <p:nvPr>
            <p:ph idx="17" type="body"/>
          </p:nvPr>
        </p:nvSpPr>
        <p:spPr>
          <a:xfrm>
            <a:off x="9023074" y="3788457"/>
            <a:ext cx="2330726" cy="804859"/>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3200"/>
              <a:buNone/>
              <a:defRPr sz="32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 name="Google Shape;329;g2d63a2e29e9_2_227"/>
          <p:cNvSpPr txBox="1"/>
          <p:nvPr>
            <p:ph idx="18" type="body"/>
          </p:nvPr>
        </p:nvSpPr>
        <p:spPr>
          <a:xfrm>
            <a:off x="9023074" y="4464454"/>
            <a:ext cx="2330726" cy="438505"/>
          </a:xfrm>
          <a:prstGeom prst="rect">
            <a:avLst/>
          </a:prstGeom>
          <a:noFill/>
          <a:ln>
            <a:noFill/>
          </a:ln>
        </p:spPr>
        <p:txBody>
          <a:bodyPr anchorCtr="0" anchor="b" bIns="45700" lIns="0" spcFirstLastPara="1" rIns="0"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0" name="Google Shape;330;g2d63a2e29e9_2_227"/>
          <p:cNvSpPr txBox="1"/>
          <p:nvPr>
            <p:ph idx="19" type="body"/>
          </p:nvPr>
        </p:nvSpPr>
        <p:spPr>
          <a:xfrm>
            <a:off x="9023074" y="5120366"/>
            <a:ext cx="2330726" cy="853167"/>
          </a:xfrm>
          <a:prstGeom prst="rect">
            <a:avLst/>
          </a:prstGeom>
          <a:noFill/>
          <a:ln>
            <a:noFill/>
          </a:ln>
        </p:spPr>
        <p:txBody>
          <a:bodyPr anchorCtr="0" anchor="t" bIns="45700" lIns="0" spcFirstLastPara="1" rIns="0" wrap="square" tIns="45700">
            <a:normAutofit/>
          </a:bodyPr>
          <a:lstStyle>
            <a:lvl1pPr indent="-228600" lvl="0" marL="457200" algn="ctr">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 name="Google Shape;331;g2d63a2e29e9_2_2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g2d63a2e29e9_2_2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g2d63a2e29e9_2_2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Calibri"/>
                <a:ea typeface="Calibri"/>
                <a:cs typeface="Calibri"/>
                <a:sym typeface="Calibri"/>
              </a:defRPr>
            </a:lvl1pPr>
            <a:lvl2pPr indent="0" lvl="1" marL="0" algn="r">
              <a:spcBef>
                <a:spcPts val="0"/>
              </a:spcBef>
              <a:buNone/>
              <a:defRPr b="0" i="0" sz="900" u="none" cap="none" strike="noStrike">
                <a:solidFill>
                  <a:srgbClr val="888888"/>
                </a:solidFill>
                <a:latin typeface="Calibri"/>
                <a:ea typeface="Calibri"/>
                <a:cs typeface="Calibri"/>
                <a:sym typeface="Calibri"/>
              </a:defRPr>
            </a:lvl2pPr>
            <a:lvl3pPr indent="0" lvl="2" marL="0" algn="r">
              <a:spcBef>
                <a:spcPts val="0"/>
              </a:spcBef>
              <a:buNone/>
              <a:defRPr b="0" i="0" sz="900" u="none" cap="none" strike="noStrike">
                <a:solidFill>
                  <a:srgbClr val="888888"/>
                </a:solidFill>
                <a:latin typeface="Calibri"/>
                <a:ea typeface="Calibri"/>
                <a:cs typeface="Calibri"/>
                <a:sym typeface="Calibri"/>
              </a:defRPr>
            </a:lvl3pPr>
            <a:lvl4pPr indent="0" lvl="3" marL="0" algn="r">
              <a:spcBef>
                <a:spcPts val="0"/>
              </a:spcBef>
              <a:buNone/>
              <a:defRPr b="0" i="0" sz="900" u="none" cap="none" strike="noStrike">
                <a:solidFill>
                  <a:srgbClr val="888888"/>
                </a:solidFill>
                <a:latin typeface="Calibri"/>
                <a:ea typeface="Calibri"/>
                <a:cs typeface="Calibri"/>
                <a:sym typeface="Calibri"/>
              </a:defRPr>
            </a:lvl4pPr>
            <a:lvl5pPr indent="0" lvl="4" marL="0" algn="r">
              <a:spcBef>
                <a:spcPts val="0"/>
              </a:spcBef>
              <a:buNone/>
              <a:defRPr b="0" i="0" sz="900" u="none" cap="none" strike="noStrike">
                <a:solidFill>
                  <a:srgbClr val="888888"/>
                </a:solidFill>
                <a:latin typeface="Calibri"/>
                <a:ea typeface="Calibri"/>
                <a:cs typeface="Calibri"/>
                <a:sym typeface="Calibri"/>
              </a:defRPr>
            </a:lvl5pPr>
            <a:lvl6pPr indent="0" lvl="5" marL="0" algn="r">
              <a:spcBef>
                <a:spcPts val="0"/>
              </a:spcBef>
              <a:buNone/>
              <a:defRPr b="0" i="0" sz="900" u="none" cap="none" strike="noStrike">
                <a:solidFill>
                  <a:srgbClr val="888888"/>
                </a:solidFill>
                <a:latin typeface="Calibri"/>
                <a:ea typeface="Calibri"/>
                <a:cs typeface="Calibri"/>
                <a:sym typeface="Calibri"/>
              </a:defRPr>
            </a:lvl6pPr>
            <a:lvl7pPr indent="0" lvl="6" marL="0" algn="r">
              <a:spcBef>
                <a:spcPts val="0"/>
              </a:spcBef>
              <a:buNone/>
              <a:defRPr b="0" i="0" sz="900" u="none" cap="none" strike="noStrike">
                <a:solidFill>
                  <a:srgbClr val="888888"/>
                </a:solidFill>
                <a:latin typeface="Calibri"/>
                <a:ea typeface="Calibri"/>
                <a:cs typeface="Calibri"/>
                <a:sym typeface="Calibri"/>
              </a:defRPr>
            </a:lvl7pPr>
            <a:lvl8pPr indent="0" lvl="7" marL="0" algn="r">
              <a:spcBef>
                <a:spcPts val="0"/>
              </a:spcBef>
              <a:buNone/>
              <a:defRPr b="0" i="0" sz="900" u="none" cap="none" strike="noStrike">
                <a:solidFill>
                  <a:srgbClr val="888888"/>
                </a:solidFill>
                <a:latin typeface="Calibri"/>
                <a:ea typeface="Calibri"/>
                <a:cs typeface="Calibri"/>
                <a:sym typeface="Calibri"/>
              </a:defRPr>
            </a:lvl8pPr>
            <a:lvl9pPr indent="0" lvl="8" mar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7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8"/>
          <p:cNvSpPr/>
          <p:nvPr>
            <p:ph idx="2" type="pic"/>
          </p:nvPr>
        </p:nvSpPr>
        <p:spPr>
          <a:xfrm>
            <a:off x="5183188" y="987425"/>
            <a:ext cx="6172200" cy="4873625"/>
          </a:xfrm>
          <a:prstGeom prst="rect">
            <a:avLst/>
          </a:prstGeom>
          <a:noFill/>
          <a:ln>
            <a:noFill/>
          </a:ln>
        </p:spPr>
      </p:sp>
      <p:sp>
        <p:nvSpPr>
          <p:cNvPr id="68" name="Google Shape;68;p7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2.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g2d63a2e29e9_2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g2d63a2e29e9_2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g2d63a2e29e9_2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g2d63a2e29e9_2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g2d63a2e29e9_2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67.png"/><Relationship Id="rId4" Type="http://schemas.openxmlformats.org/officeDocument/2006/relationships/image" Target="../media/image108.png"/><Relationship Id="rId5" Type="http://schemas.openxmlformats.org/officeDocument/2006/relationships/image" Target="../media/image104.png"/><Relationship Id="rId6"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6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6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6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6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6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0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1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1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1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1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1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67.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67.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67.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67.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67.png"/><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67.png"/><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67.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67.png"/><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67.png"/><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67.png"/><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67.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67.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67.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67.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67.png"/><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67.png"/><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67.png"/><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67.png"/><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67.png"/><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67.png"/><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67.png"/><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67.png"/><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67.png"/><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67.png"/><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67.png"/><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67.png"/><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67.png"/><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67.png"/><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67.png"/><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67.png"/><Relationship Id="rId4" Type="http://schemas.openxmlformats.org/officeDocument/2006/relationships/image" Target="../media/image12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67.png"/><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67.png"/><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67.png"/><Relationship Id="rId4" Type="http://schemas.openxmlformats.org/officeDocument/2006/relationships/image" Target="../media/image12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67.png"/><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67.png"/><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67.png"/><Relationship Id="rId4" Type="http://schemas.openxmlformats.org/officeDocument/2006/relationships/image" Target="../media/image1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67.png"/><Relationship Id="rId4" Type="http://schemas.openxmlformats.org/officeDocument/2006/relationships/image" Target="../media/image110.png"/><Relationship Id="rId5" Type="http://schemas.openxmlformats.org/officeDocument/2006/relationships/image" Target="../media/image127.png"/><Relationship Id="rId6" Type="http://schemas.openxmlformats.org/officeDocument/2006/relationships/image" Target="../media/image126.png"/><Relationship Id="rId7" Type="http://schemas.openxmlformats.org/officeDocument/2006/relationships/image" Target="../media/image123.png"/><Relationship Id="rId8" Type="http://schemas.openxmlformats.org/officeDocument/2006/relationships/image" Target="../media/image10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67.png"/><Relationship Id="rId4" Type="http://schemas.openxmlformats.org/officeDocument/2006/relationships/image" Target="../media/image100.png"/><Relationship Id="rId5" Type="http://schemas.openxmlformats.org/officeDocument/2006/relationships/image" Target="../media/image103.png"/><Relationship Id="rId6"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1"/>
          <p:cNvPicPr preferRelativeResize="0"/>
          <p:nvPr/>
        </p:nvPicPr>
        <p:blipFill rotWithShape="1">
          <a:blip r:embed="rId3">
            <a:alphaModFix/>
          </a:blip>
          <a:srcRect b="0" l="0" r="0" t="0"/>
          <a:stretch/>
        </p:blipFill>
        <p:spPr>
          <a:xfrm>
            <a:off x="552191" y="609479"/>
            <a:ext cx="11267160" cy="523887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10"/>
          <p:cNvPicPr preferRelativeResize="0"/>
          <p:nvPr/>
        </p:nvPicPr>
        <p:blipFill rotWithShape="1">
          <a:blip r:embed="rId3">
            <a:alphaModFix/>
          </a:blip>
          <a:srcRect b="0" l="0" r="0" t="0"/>
          <a:stretch/>
        </p:blipFill>
        <p:spPr>
          <a:xfrm>
            <a:off x="1161361" y="1042654"/>
            <a:ext cx="9869277" cy="477269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g2d63a2e29e9_2_645"/>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Case Studies</a:t>
            </a:r>
            <a:endParaRPr/>
          </a:p>
        </p:txBody>
      </p:sp>
      <p:sp>
        <p:nvSpPr>
          <p:cNvPr id="1065" name="Google Shape;1065;g2d63a2e29e9_2_6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1066" name="Google Shape;1066;g2d63a2e29e9_2_64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1067" name="Google Shape;1067;g2d63a2e29e9_2_645"/>
          <p:cNvSpPr txBox="1"/>
          <p:nvPr/>
        </p:nvSpPr>
        <p:spPr>
          <a:xfrm>
            <a:off x="309488" y="1480261"/>
            <a:ext cx="11760591" cy="224587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Case 3: </a:t>
            </a:r>
            <a:r>
              <a:rPr b="0" i="0" lang="en-US" sz="2400" u="none" cap="none" strike="noStrike">
                <a:solidFill>
                  <a:schemeClr val="dk1"/>
                </a:solidFill>
                <a:latin typeface="Calibri"/>
                <a:ea typeface="Calibri"/>
                <a:cs typeface="Calibri"/>
                <a:sym typeface="Calibri"/>
              </a:rPr>
              <a:t>A data protection company must be able to ingest and store large amounts of customer data and help their customers meet compliance requirements. They use Amazon EC2 for scalable compute and Amazon DynamoDB for duplicate data and metadata lookups. The following diagram illustrates their architecture.</a:t>
            </a:r>
            <a:endParaRPr/>
          </a:p>
        </p:txBody>
      </p:sp>
      <p:grpSp>
        <p:nvGrpSpPr>
          <p:cNvPr descr="Architecture diagram that shows client servers leading to Amazon EC2 which leads to Amazon DynamoDB or to what storage?" id="1068" name="Google Shape;1068;g2d63a2e29e9_2_645"/>
          <p:cNvGrpSpPr/>
          <p:nvPr/>
        </p:nvGrpSpPr>
        <p:grpSpPr>
          <a:xfrm>
            <a:off x="3094986" y="3880830"/>
            <a:ext cx="6002027" cy="2479725"/>
            <a:chOff x="3128325" y="3263654"/>
            <a:chExt cx="6002027" cy="2479725"/>
          </a:xfrm>
        </p:grpSpPr>
        <p:cxnSp>
          <p:nvCxnSpPr>
            <p:cNvPr id="1069" name="Google Shape;1069;g2d63a2e29e9_2_645"/>
            <p:cNvCxnSpPr>
              <a:stCxn id="1070" idx="3"/>
              <a:endCxn id="1071" idx="1"/>
            </p:cNvCxnSpPr>
            <p:nvPr/>
          </p:nvCxnSpPr>
          <p:spPr>
            <a:xfrm>
              <a:off x="6870800" y="3665399"/>
              <a:ext cx="1278600" cy="0"/>
            </a:xfrm>
            <a:prstGeom prst="straightConnector1">
              <a:avLst/>
            </a:prstGeom>
            <a:noFill/>
            <a:ln cap="flat" cmpd="sng" w="12700">
              <a:solidFill>
                <a:srgbClr val="545B64"/>
              </a:solidFill>
              <a:prstDash val="solid"/>
              <a:miter lim="800000"/>
              <a:headEnd len="sm" w="sm" type="none"/>
              <a:tailEnd len="med" w="med" type="stealth"/>
            </a:ln>
          </p:spPr>
        </p:cxnSp>
        <p:grpSp>
          <p:nvGrpSpPr>
            <p:cNvPr id="1072" name="Google Shape;1072;g2d63a2e29e9_2_645"/>
            <p:cNvGrpSpPr/>
            <p:nvPr/>
          </p:nvGrpSpPr>
          <p:grpSpPr>
            <a:xfrm>
              <a:off x="5910680" y="3299639"/>
              <a:ext cx="1188720" cy="1270778"/>
              <a:chOff x="4127288" y="2874635"/>
              <a:chExt cx="1188720" cy="1270778"/>
            </a:xfrm>
          </p:grpSpPr>
          <p:pic>
            <p:nvPicPr>
              <p:cNvPr id="1070" name="Google Shape;1070;g2d63a2e29e9_2_645"/>
              <p:cNvPicPr preferRelativeResize="0"/>
              <p:nvPr/>
            </p:nvPicPr>
            <p:blipFill rotWithShape="1">
              <a:blip r:embed="rId4">
                <a:alphaModFix/>
              </a:blip>
              <a:srcRect b="0" l="0" r="0" t="0"/>
              <a:stretch/>
            </p:blipFill>
            <p:spPr>
              <a:xfrm>
                <a:off x="4355888" y="2874635"/>
                <a:ext cx="731520" cy="731520"/>
              </a:xfrm>
              <a:prstGeom prst="rect">
                <a:avLst/>
              </a:prstGeom>
              <a:noFill/>
              <a:ln>
                <a:noFill/>
              </a:ln>
            </p:spPr>
          </p:pic>
          <p:sp>
            <p:nvSpPr>
              <p:cNvPr id="1073" name="Google Shape;1073;g2d63a2e29e9_2_645"/>
              <p:cNvSpPr txBox="1"/>
              <p:nvPr/>
            </p:nvSpPr>
            <p:spPr>
              <a:xfrm>
                <a:off x="4127288" y="3622193"/>
                <a:ext cx="118872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rgbClr val="000000"/>
                    </a:solidFill>
                    <a:latin typeface="Arial"/>
                    <a:ea typeface="Arial"/>
                    <a:cs typeface="Arial"/>
                    <a:sym typeface="Arial"/>
                  </a:rPr>
                  <a:t>Amazon EC2</a:t>
                </a:r>
                <a:endParaRPr b="1" i="0" sz="1400" u="none" cap="none" strike="noStrike">
                  <a:solidFill>
                    <a:schemeClr val="dk1"/>
                  </a:solidFill>
                  <a:latin typeface="Arial"/>
                  <a:ea typeface="Arial"/>
                  <a:cs typeface="Arial"/>
                  <a:sym typeface="Arial"/>
                </a:endParaRPr>
              </a:p>
            </p:txBody>
          </p:sp>
        </p:grpSp>
        <p:grpSp>
          <p:nvGrpSpPr>
            <p:cNvPr id="1074" name="Google Shape;1074;g2d63a2e29e9_2_645"/>
            <p:cNvGrpSpPr/>
            <p:nvPr/>
          </p:nvGrpSpPr>
          <p:grpSpPr>
            <a:xfrm>
              <a:off x="3128325" y="3263654"/>
              <a:ext cx="1378349" cy="1773985"/>
              <a:chOff x="1344933" y="2838650"/>
              <a:chExt cx="1378349" cy="1773985"/>
            </a:xfrm>
          </p:grpSpPr>
          <p:sp>
            <p:nvSpPr>
              <p:cNvPr id="1075" name="Google Shape;1075;g2d63a2e29e9_2_645"/>
              <p:cNvSpPr txBox="1"/>
              <p:nvPr/>
            </p:nvSpPr>
            <p:spPr>
              <a:xfrm>
                <a:off x="1641210" y="4274081"/>
                <a:ext cx="81624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Arial"/>
                    <a:ea typeface="Arial"/>
                    <a:cs typeface="Arial"/>
                    <a:sym typeface="Arial"/>
                  </a:rPr>
                  <a:t>Clients</a:t>
                </a:r>
                <a:endParaRPr/>
              </a:p>
            </p:txBody>
          </p:sp>
          <p:pic>
            <p:nvPicPr>
              <p:cNvPr id="1076" name="Google Shape;1076;g2d63a2e29e9_2_645"/>
              <p:cNvPicPr preferRelativeResize="0"/>
              <p:nvPr/>
            </p:nvPicPr>
            <p:blipFill rotWithShape="1">
              <a:blip r:embed="rId5">
                <a:alphaModFix/>
              </a:blip>
              <a:srcRect b="0" l="0" r="0" t="0"/>
              <a:stretch/>
            </p:blipFill>
            <p:spPr>
              <a:xfrm>
                <a:off x="2063909" y="2847619"/>
                <a:ext cx="659373" cy="659373"/>
              </a:xfrm>
              <a:prstGeom prst="rect">
                <a:avLst/>
              </a:prstGeom>
              <a:noFill/>
              <a:ln>
                <a:noFill/>
              </a:ln>
            </p:spPr>
          </p:pic>
          <p:pic>
            <p:nvPicPr>
              <p:cNvPr id="1077" name="Google Shape;1077;g2d63a2e29e9_2_645"/>
              <p:cNvPicPr preferRelativeResize="0"/>
              <p:nvPr/>
            </p:nvPicPr>
            <p:blipFill rotWithShape="1">
              <a:blip r:embed="rId5">
                <a:alphaModFix/>
              </a:blip>
              <a:srcRect b="0" l="0" r="0" t="0"/>
              <a:stretch/>
            </p:blipFill>
            <p:spPr>
              <a:xfrm>
                <a:off x="1344933" y="2838650"/>
                <a:ext cx="659373" cy="659373"/>
              </a:xfrm>
              <a:prstGeom prst="rect">
                <a:avLst/>
              </a:prstGeom>
              <a:noFill/>
              <a:ln>
                <a:noFill/>
              </a:ln>
            </p:spPr>
          </p:pic>
          <p:pic>
            <p:nvPicPr>
              <p:cNvPr id="1078" name="Google Shape;1078;g2d63a2e29e9_2_645"/>
              <p:cNvPicPr preferRelativeResize="0"/>
              <p:nvPr/>
            </p:nvPicPr>
            <p:blipFill rotWithShape="1">
              <a:blip r:embed="rId5">
                <a:alphaModFix/>
              </a:blip>
              <a:srcRect b="0" l="0" r="0" t="0"/>
              <a:stretch/>
            </p:blipFill>
            <p:spPr>
              <a:xfrm>
                <a:off x="1704421" y="3580929"/>
                <a:ext cx="659373" cy="659373"/>
              </a:xfrm>
              <a:prstGeom prst="rect">
                <a:avLst/>
              </a:prstGeom>
              <a:noFill/>
              <a:ln>
                <a:noFill/>
              </a:ln>
            </p:spPr>
          </p:pic>
        </p:grpSp>
        <p:grpSp>
          <p:nvGrpSpPr>
            <p:cNvPr id="1079" name="Google Shape;1079;g2d63a2e29e9_2_645"/>
            <p:cNvGrpSpPr/>
            <p:nvPr/>
          </p:nvGrpSpPr>
          <p:grpSpPr>
            <a:xfrm>
              <a:off x="5949439" y="4828979"/>
              <a:ext cx="1141659" cy="914400"/>
              <a:chOff x="4166047" y="4403975"/>
              <a:chExt cx="1141659" cy="914400"/>
            </a:xfrm>
          </p:grpSpPr>
          <p:sp>
            <p:nvSpPr>
              <p:cNvPr id="1080" name="Google Shape;1080;g2d63a2e29e9_2_645"/>
              <p:cNvSpPr txBox="1"/>
              <p:nvPr/>
            </p:nvSpPr>
            <p:spPr>
              <a:xfrm>
                <a:off x="4166047" y="4691898"/>
                <a:ext cx="114165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Arial"/>
                    <a:ea typeface="Arial"/>
                    <a:cs typeface="Arial"/>
                    <a:sym typeface="Arial"/>
                  </a:rPr>
                  <a:t>Storage ??</a:t>
                </a:r>
                <a:endParaRPr/>
              </a:p>
            </p:txBody>
          </p:sp>
          <p:sp>
            <p:nvSpPr>
              <p:cNvPr id="1081" name="Google Shape;1081;g2d63a2e29e9_2_645"/>
              <p:cNvSpPr/>
              <p:nvPr/>
            </p:nvSpPr>
            <p:spPr>
              <a:xfrm>
                <a:off x="4215248" y="4403975"/>
                <a:ext cx="1012801" cy="91440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cxnSp>
          <p:nvCxnSpPr>
            <p:cNvPr id="1082" name="Google Shape;1082;g2d63a2e29e9_2_645"/>
            <p:cNvCxnSpPr/>
            <p:nvPr/>
          </p:nvCxnSpPr>
          <p:spPr>
            <a:xfrm>
              <a:off x="4503521" y="3670479"/>
              <a:ext cx="1645920" cy="0"/>
            </a:xfrm>
            <a:prstGeom prst="straightConnector1">
              <a:avLst/>
            </a:prstGeom>
            <a:noFill/>
            <a:ln cap="flat" cmpd="sng" w="12700">
              <a:solidFill>
                <a:srgbClr val="545B64"/>
              </a:solidFill>
              <a:prstDash val="solid"/>
              <a:miter lim="800000"/>
              <a:headEnd len="sm" w="sm" type="none"/>
              <a:tailEnd len="med" w="med" type="stealth"/>
            </a:ln>
          </p:spPr>
        </p:cxnSp>
        <p:cxnSp>
          <p:nvCxnSpPr>
            <p:cNvPr id="1083" name="Google Shape;1083;g2d63a2e29e9_2_645"/>
            <p:cNvCxnSpPr>
              <a:stCxn id="1073" idx="2"/>
            </p:cNvCxnSpPr>
            <p:nvPr/>
          </p:nvCxnSpPr>
          <p:spPr>
            <a:xfrm>
              <a:off x="6505040" y="4570417"/>
              <a:ext cx="0" cy="241800"/>
            </a:xfrm>
            <a:prstGeom prst="straightConnector1">
              <a:avLst/>
            </a:prstGeom>
            <a:noFill/>
            <a:ln cap="flat" cmpd="sng" w="12700">
              <a:solidFill>
                <a:srgbClr val="545B64"/>
              </a:solidFill>
              <a:prstDash val="solid"/>
              <a:miter lim="800000"/>
              <a:headEnd len="sm" w="sm" type="none"/>
              <a:tailEnd len="med" w="med" type="stealth"/>
            </a:ln>
          </p:spPr>
        </p:cxnSp>
        <p:grpSp>
          <p:nvGrpSpPr>
            <p:cNvPr id="1084" name="Google Shape;1084;g2d63a2e29e9_2_645"/>
            <p:cNvGrpSpPr/>
            <p:nvPr/>
          </p:nvGrpSpPr>
          <p:grpSpPr>
            <a:xfrm>
              <a:off x="7966396" y="3299639"/>
              <a:ext cx="1163956" cy="1270778"/>
              <a:chOff x="6183004" y="2874635"/>
              <a:chExt cx="1163956" cy="1270778"/>
            </a:xfrm>
          </p:grpSpPr>
          <p:sp>
            <p:nvSpPr>
              <p:cNvPr id="1085" name="Google Shape;1085;g2d63a2e29e9_2_645"/>
              <p:cNvSpPr txBox="1"/>
              <p:nvPr/>
            </p:nvSpPr>
            <p:spPr>
              <a:xfrm>
                <a:off x="6183004" y="3622193"/>
                <a:ext cx="116395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rgbClr val="000000"/>
                    </a:solidFill>
                    <a:latin typeface="Arial"/>
                    <a:ea typeface="Arial"/>
                    <a:cs typeface="Arial"/>
                    <a:sym typeface="Arial"/>
                  </a:rPr>
                  <a:t>Amazon DynamoDB</a:t>
                </a:r>
                <a:endParaRPr b="1" i="0" sz="1400" u="none" cap="none" strike="noStrike">
                  <a:solidFill>
                    <a:schemeClr val="dk1"/>
                  </a:solidFill>
                  <a:latin typeface="Arial"/>
                  <a:ea typeface="Arial"/>
                  <a:cs typeface="Arial"/>
                  <a:sym typeface="Arial"/>
                </a:endParaRPr>
              </a:p>
            </p:txBody>
          </p:sp>
          <p:pic>
            <p:nvPicPr>
              <p:cNvPr id="1071" name="Google Shape;1071;g2d63a2e29e9_2_645"/>
              <p:cNvPicPr preferRelativeResize="0"/>
              <p:nvPr/>
            </p:nvPicPr>
            <p:blipFill rotWithShape="1">
              <a:blip r:embed="rId6">
                <a:alphaModFix/>
              </a:blip>
              <a:srcRect b="0" l="0" r="0" t="0"/>
              <a:stretch/>
            </p:blipFill>
            <p:spPr>
              <a:xfrm>
                <a:off x="6365884" y="2874635"/>
                <a:ext cx="731520" cy="731520"/>
              </a:xfrm>
              <a:prstGeom prst="rect">
                <a:avLst/>
              </a:prstGeom>
              <a:noFill/>
              <a:ln>
                <a:noFill/>
              </a:ln>
            </p:spPr>
          </p:pic>
        </p:gr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g2d63a2e29e9_2_671"/>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1092" name="Google Shape;1092;g2d63a2e29e9_2_6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1093" name="Google Shape;1093;g2d63a2e29e9_2_671"/>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1094" name="Google Shape;1094;g2d63a2e29e9_2_671"/>
          <p:cNvSpPr txBox="1"/>
          <p:nvPr/>
        </p:nvSpPr>
        <p:spPr>
          <a:xfrm>
            <a:off x="872197" y="1325563"/>
            <a:ext cx="10255348" cy="335386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400" u="none" cap="none" strike="noStrike">
                <a:solidFill>
                  <a:schemeClr val="dk1"/>
                </a:solidFill>
                <a:latin typeface="Calibri"/>
                <a:ea typeface="Calibri"/>
                <a:cs typeface="Calibri"/>
                <a:sym typeface="Calibri"/>
              </a:rPr>
              <a:t>1- What is an EBS Snapshot?</a:t>
            </a:r>
            <a:endParaRPr/>
          </a:p>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An operation system on an EC2 instance</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 backup of your EBS volume at a point in time</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The amount of CPU and RAM of an EC2 instance</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 screenshot of your EC2 instance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g2d63a2e29e9_2_679"/>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1101" name="Google Shape;1101;g2d63a2e29e9_2_6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1102" name="Google Shape;1102;g2d63a2e29e9_2_679"/>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1103" name="Google Shape;1103;g2d63a2e29e9_2_679"/>
          <p:cNvSpPr txBox="1"/>
          <p:nvPr/>
        </p:nvSpPr>
        <p:spPr>
          <a:xfrm>
            <a:off x="872197" y="1325563"/>
            <a:ext cx="10255348" cy="335386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400" u="none" cap="none" strike="noStrike">
                <a:solidFill>
                  <a:schemeClr val="dk1"/>
                </a:solidFill>
                <a:latin typeface="Calibri"/>
                <a:ea typeface="Calibri"/>
                <a:cs typeface="Calibri"/>
                <a:sym typeface="Calibri"/>
              </a:rPr>
              <a:t>2- What is an EBS Volume tied to?</a:t>
            </a:r>
            <a:endParaRPr/>
          </a:p>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 Region</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 Data center</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An Edge Location</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An Availability Zone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g2d63a2e29e9_2_687"/>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1110" name="Google Shape;1110;g2d63a2e29e9_2_6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1111" name="Google Shape;1111;g2d63a2e29e9_2_687"/>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1112" name="Google Shape;1112;g2d63a2e29e9_2_687"/>
          <p:cNvSpPr txBox="1"/>
          <p:nvPr/>
        </p:nvSpPr>
        <p:spPr>
          <a:xfrm>
            <a:off x="872197" y="1325563"/>
            <a:ext cx="10255348" cy="335386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400" u="none" cap="none" strike="noStrike">
                <a:solidFill>
                  <a:schemeClr val="dk1"/>
                </a:solidFill>
                <a:latin typeface="Calibri"/>
                <a:ea typeface="Calibri"/>
                <a:cs typeface="Calibri"/>
                <a:sym typeface="Calibri"/>
              </a:rPr>
              <a:t>3- Which statement is CORRECT regarding EBS?</a:t>
            </a:r>
            <a:endParaRPr/>
          </a:p>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An EBS can be mounted to multiple instances at a time</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An EBS can be used in a regional scale</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You can control the EBS behavior when an EC2 instance is terminated</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You cannot copy snapshots across Regions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2d63a2e29e9_2_695"/>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1119" name="Google Shape;1119;g2d63a2e29e9_2_6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1120" name="Google Shape;1120;g2d63a2e29e9_2_69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1121" name="Google Shape;1121;g2d63a2e29e9_2_695"/>
          <p:cNvSpPr txBox="1"/>
          <p:nvPr/>
        </p:nvSpPr>
        <p:spPr>
          <a:xfrm>
            <a:off x="872197" y="1325563"/>
            <a:ext cx="10255348" cy="279986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400" u="none" cap="none" strike="noStrike">
                <a:solidFill>
                  <a:schemeClr val="dk1"/>
                </a:solidFill>
                <a:latin typeface="Calibri"/>
                <a:ea typeface="Calibri"/>
                <a:cs typeface="Calibri"/>
                <a:sym typeface="Calibri"/>
              </a:rPr>
              <a:t>4- EBS Volumes CANNOT be attached to multiple EC2 instances at a time.</a:t>
            </a:r>
            <a:endParaRPr/>
          </a:p>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True</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False</a:t>
            </a:r>
            <a:endParaRPr/>
          </a:p>
          <a:p>
            <a:pPr indent="0" lvl="1" marL="457200" marR="0" rtl="0" algn="l">
              <a:lnSpc>
                <a:spcPct val="15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g2d63a2e29e9_2_703"/>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1128" name="Google Shape;1128;g2d63a2e29e9_2_7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1129" name="Google Shape;1129;g2d63a2e29e9_2_70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1130" name="Google Shape;1130;g2d63a2e29e9_2_703"/>
          <p:cNvSpPr txBox="1"/>
          <p:nvPr/>
        </p:nvSpPr>
        <p:spPr>
          <a:xfrm>
            <a:off x="872197" y="1325563"/>
            <a:ext cx="10255348" cy="335386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400" u="none" cap="none" strike="noStrike">
                <a:solidFill>
                  <a:schemeClr val="dk1"/>
                </a:solidFill>
                <a:latin typeface="Calibri"/>
                <a:ea typeface="Calibri"/>
                <a:cs typeface="Calibri"/>
                <a:sym typeface="Calibri"/>
              </a:rPr>
              <a:t>5- An EBS Volume is a network drive you can attach to your instances while they run, so your instances' data persist even after their termination.</a:t>
            </a:r>
            <a:endParaRPr/>
          </a:p>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True</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False</a:t>
            </a:r>
            <a:endParaRPr/>
          </a:p>
          <a:p>
            <a:pPr indent="0" lvl="1" marL="457200" marR="0" rtl="0" algn="l">
              <a:lnSpc>
                <a:spcPct val="15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g2d63a2e29e9_2_711"/>
          <p:cNvSpPr txBox="1"/>
          <p:nvPr>
            <p:ph type="title"/>
          </p:nvPr>
        </p:nvSpPr>
        <p:spPr>
          <a:xfrm>
            <a:off x="690926"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Questions</a:t>
            </a:r>
            <a:endParaRPr/>
          </a:p>
        </p:txBody>
      </p:sp>
      <p:sp>
        <p:nvSpPr>
          <p:cNvPr id="1137" name="Google Shape;1137;g2d63a2e29e9_2_7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1138" name="Google Shape;1138;g2d63a2e29e9_2_711"/>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1139" name="Google Shape;1139;g2d63a2e29e9_2_711"/>
          <p:cNvSpPr txBox="1"/>
          <p:nvPr/>
        </p:nvSpPr>
        <p:spPr>
          <a:xfrm>
            <a:off x="872197" y="1325563"/>
            <a:ext cx="10255348" cy="335386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400" u="none" cap="none" strike="noStrike">
                <a:solidFill>
                  <a:schemeClr val="dk1"/>
                </a:solidFill>
                <a:latin typeface="Calibri"/>
                <a:ea typeface="Calibri"/>
                <a:cs typeface="Calibri"/>
                <a:sym typeface="Calibri"/>
              </a:rPr>
              <a:t>6- An EBS is limited to an AZ, there is no way to move the volume across AZs.</a:t>
            </a:r>
            <a:endParaRPr/>
          </a:p>
          <a:p>
            <a:pPr indent="0" lvl="0" marL="0" marR="0" rtl="0" algn="l">
              <a:lnSpc>
                <a:spcPct val="15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True</a:t>
            </a:r>
            <a:endParaRPr/>
          </a:p>
          <a:p>
            <a:pPr indent="-457200" lvl="1" marL="914400" marR="0" rtl="0" algn="l">
              <a:lnSpc>
                <a:spcPct val="150000"/>
              </a:lnSpc>
              <a:spcBef>
                <a:spcPts val="0"/>
              </a:spcBef>
              <a:spcAft>
                <a:spcPts val="0"/>
              </a:spcAft>
              <a:buClr>
                <a:schemeClr val="dk1"/>
              </a:buClr>
              <a:buSzPts val="2400"/>
              <a:buFont typeface="Calibri"/>
              <a:buAutoNum type="alphaUcPeriod"/>
            </a:pPr>
            <a:r>
              <a:rPr b="0" i="0" lang="en-US" sz="2400" u="none" cap="none" strike="noStrike">
                <a:solidFill>
                  <a:schemeClr val="dk1"/>
                </a:solidFill>
                <a:latin typeface="Calibri"/>
                <a:ea typeface="Calibri"/>
                <a:cs typeface="Calibri"/>
                <a:sym typeface="Calibri"/>
              </a:rPr>
              <a:t>False</a:t>
            </a:r>
            <a:endParaRPr/>
          </a:p>
          <a:p>
            <a:pPr indent="0" lvl="1" marL="457200" marR="0" rtl="0" algn="l">
              <a:lnSpc>
                <a:spcPct val="15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g2d63a2e29e9_2_719"/>
          <p:cNvSpPr txBox="1"/>
          <p:nvPr>
            <p:ph type="title"/>
          </p:nvPr>
        </p:nvSpPr>
        <p:spPr>
          <a:xfrm>
            <a:off x="5448740" y="2224088"/>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Thank You</a:t>
            </a:r>
            <a:endParaRPr/>
          </a:p>
        </p:txBody>
      </p:sp>
      <p:sp>
        <p:nvSpPr>
          <p:cNvPr id="1145" name="Google Shape;1145;g2d63a2e29e9_2_7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59"/>
          <p:cNvPicPr preferRelativeResize="0"/>
          <p:nvPr/>
        </p:nvPicPr>
        <p:blipFill rotWithShape="1">
          <a:blip r:embed="rId3">
            <a:alphaModFix/>
          </a:blip>
          <a:srcRect b="0" l="0" r="0" t="0"/>
          <a:stretch/>
        </p:blipFill>
        <p:spPr>
          <a:xfrm>
            <a:off x="439859" y="697759"/>
            <a:ext cx="11323290" cy="278337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id="1157" name="Google Shape;1157;p60"/>
          <p:cNvPicPr preferRelativeResize="0"/>
          <p:nvPr/>
        </p:nvPicPr>
        <p:blipFill rotWithShape="1">
          <a:blip r:embed="rId3">
            <a:alphaModFix/>
          </a:blip>
          <a:srcRect b="0" l="0" r="0" t="0"/>
          <a:stretch/>
        </p:blipFill>
        <p:spPr>
          <a:xfrm>
            <a:off x="292743" y="479355"/>
            <a:ext cx="11081109" cy="50605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11"/>
          <p:cNvPicPr preferRelativeResize="0"/>
          <p:nvPr/>
        </p:nvPicPr>
        <p:blipFill rotWithShape="1">
          <a:blip r:embed="rId3">
            <a:alphaModFix/>
          </a:blip>
          <a:srcRect b="0" l="0" r="0" t="0"/>
          <a:stretch/>
        </p:blipFill>
        <p:spPr>
          <a:xfrm>
            <a:off x="911318" y="660587"/>
            <a:ext cx="5133975" cy="17716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pic>
        <p:nvPicPr>
          <p:cNvPr id="1163" name="Google Shape;1163;p61"/>
          <p:cNvPicPr preferRelativeResize="0"/>
          <p:nvPr/>
        </p:nvPicPr>
        <p:blipFill rotWithShape="1">
          <a:blip r:embed="rId3">
            <a:alphaModFix/>
          </a:blip>
          <a:srcRect b="0" l="0" r="0" t="0"/>
          <a:stretch/>
        </p:blipFill>
        <p:spPr>
          <a:xfrm>
            <a:off x="267814" y="442440"/>
            <a:ext cx="11138123" cy="466099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id="1169" name="Google Shape;1169;p62"/>
          <p:cNvPicPr preferRelativeResize="0"/>
          <p:nvPr/>
        </p:nvPicPr>
        <p:blipFill rotWithShape="1">
          <a:blip r:embed="rId3">
            <a:alphaModFix/>
          </a:blip>
          <a:srcRect b="0" l="0" r="0" t="0"/>
          <a:stretch/>
        </p:blipFill>
        <p:spPr>
          <a:xfrm>
            <a:off x="302934" y="342209"/>
            <a:ext cx="11309569" cy="381269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63"/>
          <p:cNvPicPr preferRelativeResize="0"/>
          <p:nvPr/>
        </p:nvPicPr>
        <p:blipFill rotWithShape="1">
          <a:blip r:embed="rId3">
            <a:alphaModFix/>
          </a:blip>
          <a:srcRect b="0" l="0" r="0" t="0"/>
          <a:stretch/>
        </p:blipFill>
        <p:spPr>
          <a:xfrm>
            <a:off x="456315" y="658221"/>
            <a:ext cx="11029831" cy="41571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p64"/>
          <p:cNvPicPr preferRelativeResize="0"/>
          <p:nvPr/>
        </p:nvPicPr>
        <p:blipFill rotWithShape="1">
          <a:blip r:embed="rId3">
            <a:alphaModFix/>
          </a:blip>
          <a:srcRect b="0" l="0" r="0" t="0"/>
          <a:stretch/>
        </p:blipFill>
        <p:spPr>
          <a:xfrm>
            <a:off x="404378" y="559760"/>
            <a:ext cx="11239605" cy="434912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pic>
        <p:nvPicPr>
          <p:cNvPr id="1187" name="Google Shape;1187;p65"/>
          <p:cNvPicPr preferRelativeResize="0"/>
          <p:nvPr/>
        </p:nvPicPr>
        <p:blipFill rotWithShape="1">
          <a:blip r:embed="rId3">
            <a:alphaModFix/>
          </a:blip>
          <a:srcRect b="0" l="0" r="0" t="0"/>
          <a:stretch/>
        </p:blipFill>
        <p:spPr>
          <a:xfrm>
            <a:off x="450904" y="801025"/>
            <a:ext cx="11035243" cy="305092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pic>
        <p:nvPicPr>
          <p:cNvPr id="1193" name="Google Shape;1193;p66"/>
          <p:cNvPicPr preferRelativeResize="0"/>
          <p:nvPr/>
        </p:nvPicPr>
        <p:blipFill rotWithShape="1">
          <a:blip r:embed="rId3">
            <a:alphaModFix/>
          </a:blip>
          <a:srcRect b="0" l="0" r="0" t="0"/>
          <a:stretch/>
        </p:blipFill>
        <p:spPr>
          <a:xfrm>
            <a:off x="243790" y="604682"/>
            <a:ext cx="11306526" cy="471976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pic>
        <p:nvPicPr>
          <p:cNvPr id="1199" name="Google Shape;1199;p67"/>
          <p:cNvPicPr preferRelativeResize="0"/>
          <p:nvPr/>
        </p:nvPicPr>
        <p:blipFill rotWithShape="1">
          <a:blip r:embed="rId3">
            <a:alphaModFix/>
          </a:blip>
          <a:srcRect b="0" l="0" r="0" t="0"/>
          <a:stretch/>
        </p:blipFill>
        <p:spPr>
          <a:xfrm>
            <a:off x="460319" y="769354"/>
            <a:ext cx="11250418" cy="25271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id="1205" name="Google Shape;1205;p68"/>
          <p:cNvPicPr preferRelativeResize="0"/>
          <p:nvPr/>
        </p:nvPicPr>
        <p:blipFill rotWithShape="1">
          <a:blip r:embed="rId3">
            <a:alphaModFix/>
          </a:blip>
          <a:srcRect b="0" l="0" r="0" t="0"/>
          <a:stretch/>
        </p:blipFill>
        <p:spPr>
          <a:xfrm>
            <a:off x="284463" y="513623"/>
            <a:ext cx="11185642" cy="49685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12"/>
          <p:cNvPicPr preferRelativeResize="0"/>
          <p:nvPr/>
        </p:nvPicPr>
        <p:blipFill rotWithShape="1">
          <a:blip r:embed="rId3">
            <a:alphaModFix/>
          </a:blip>
          <a:srcRect b="-2953" l="23645" r="22612" t="30791"/>
          <a:stretch/>
        </p:blipFill>
        <p:spPr>
          <a:xfrm>
            <a:off x="9258300" y="127000"/>
            <a:ext cx="2641600" cy="1765300"/>
          </a:xfrm>
          <a:prstGeom prst="rect">
            <a:avLst/>
          </a:prstGeom>
          <a:noFill/>
          <a:ln>
            <a:noFill/>
          </a:ln>
        </p:spPr>
      </p:pic>
      <p:pic>
        <p:nvPicPr>
          <p:cNvPr id="395" name="Google Shape;395;p12"/>
          <p:cNvPicPr preferRelativeResize="0"/>
          <p:nvPr/>
        </p:nvPicPr>
        <p:blipFill rotWithShape="1">
          <a:blip r:embed="rId4">
            <a:alphaModFix/>
          </a:blip>
          <a:srcRect b="0" l="0" r="0" t="0"/>
          <a:stretch/>
        </p:blipFill>
        <p:spPr>
          <a:xfrm>
            <a:off x="272830" y="450735"/>
            <a:ext cx="8985470" cy="46616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13"/>
          <p:cNvPicPr preferRelativeResize="0"/>
          <p:nvPr/>
        </p:nvPicPr>
        <p:blipFill rotWithShape="1">
          <a:blip r:embed="rId3">
            <a:alphaModFix/>
          </a:blip>
          <a:srcRect b="0" l="0" r="0" t="0"/>
          <a:stretch/>
        </p:blipFill>
        <p:spPr>
          <a:xfrm>
            <a:off x="239776" y="491367"/>
            <a:ext cx="11418824" cy="55233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14"/>
          <p:cNvPicPr preferRelativeResize="0"/>
          <p:nvPr/>
        </p:nvPicPr>
        <p:blipFill rotWithShape="1">
          <a:blip r:embed="rId3">
            <a:alphaModFix/>
          </a:blip>
          <a:srcRect b="0" l="0" r="0" t="0"/>
          <a:stretch/>
        </p:blipFill>
        <p:spPr>
          <a:xfrm>
            <a:off x="0" y="360570"/>
            <a:ext cx="10706100" cy="53611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15"/>
          <p:cNvPicPr preferRelativeResize="0"/>
          <p:nvPr/>
        </p:nvPicPr>
        <p:blipFill rotWithShape="1">
          <a:blip r:embed="rId3">
            <a:alphaModFix/>
          </a:blip>
          <a:srcRect b="0" l="0" r="0" t="0"/>
          <a:stretch/>
        </p:blipFill>
        <p:spPr>
          <a:xfrm>
            <a:off x="291721" y="0"/>
            <a:ext cx="10783805" cy="6277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16"/>
          <p:cNvPicPr preferRelativeResize="0"/>
          <p:nvPr/>
        </p:nvPicPr>
        <p:blipFill rotWithShape="1">
          <a:blip r:embed="rId3">
            <a:alphaModFix/>
          </a:blip>
          <a:srcRect b="0" l="0" r="0" t="0"/>
          <a:stretch/>
        </p:blipFill>
        <p:spPr>
          <a:xfrm>
            <a:off x="602347" y="-1"/>
            <a:ext cx="10455454" cy="72255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17"/>
          <p:cNvPicPr preferRelativeResize="0"/>
          <p:nvPr/>
        </p:nvPicPr>
        <p:blipFill rotWithShape="1">
          <a:blip r:embed="rId3">
            <a:alphaModFix/>
          </a:blip>
          <a:srcRect b="0" l="0" r="0" t="0"/>
          <a:stretch/>
        </p:blipFill>
        <p:spPr>
          <a:xfrm>
            <a:off x="961308" y="456785"/>
            <a:ext cx="10269383" cy="59444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18"/>
          <p:cNvPicPr preferRelativeResize="0"/>
          <p:nvPr/>
        </p:nvPicPr>
        <p:blipFill rotWithShape="1">
          <a:blip r:embed="rId3">
            <a:alphaModFix/>
          </a:blip>
          <a:srcRect b="0" l="0" r="0" t="0"/>
          <a:stretch/>
        </p:blipFill>
        <p:spPr>
          <a:xfrm>
            <a:off x="296928" y="371353"/>
            <a:ext cx="11770063" cy="57151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19"/>
          <p:cNvPicPr preferRelativeResize="0"/>
          <p:nvPr/>
        </p:nvPicPr>
        <p:blipFill rotWithShape="1">
          <a:blip r:embed="rId3">
            <a:alphaModFix/>
          </a:blip>
          <a:srcRect b="0" l="0" r="0" t="0"/>
          <a:stretch/>
        </p:blipFill>
        <p:spPr>
          <a:xfrm>
            <a:off x="173098" y="129410"/>
            <a:ext cx="11743310" cy="59094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2"/>
          <p:cNvPicPr preferRelativeResize="0"/>
          <p:nvPr/>
        </p:nvPicPr>
        <p:blipFill rotWithShape="1">
          <a:blip r:embed="rId3">
            <a:alphaModFix/>
          </a:blip>
          <a:srcRect b="0" l="27001" r="28811" t="27631"/>
          <a:stretch/>
        </p:blipFill>
        <p:spPr>
          <a:xfrm>
            <a:off x="9651999" y="0"/>
            <a:ext cx="2222501" cy="1770317"/>
          </a:xfrm>
          <a:prstGeom prst="rect">
            <a:avLst/>
          </a:prstGeom>
          <a:noFill/>
          <a:ln>
            <a:noFill/>
          </a:ln>
        </p:spPr>
      </p:pic>
      <p:pic>
        <p:nvPicPr>
          <p:cNvPr id="344" name="Google Shape;344;p2"/>
          <p:cNvPicPr preferRelativeResize="0"/>
          <p:nvPr/>
        </p:nvPicPr>
        <p:blipFill rotWithShape="1">
          <a:blip r:embed="rId4">
            <a:alphaModFix/>
          </a:blip>
          <a:srcRect b="0" l="0" r="0" t="0"/>
          <a:stretch/>
        </p:blipFill>
        <p:spPr>
          <a:xfrm>
            <a:off x="369352" y="636790"/>
            <a:ext cx="9066748" cy="4781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20"/>
          <p:cNvPicPr preferRelativeResize="0"/>
          <p:nvPr/>
        </p:nvPicPr>
        <p:blipFill rotWithShape="1">
          <a:blip r:embed="rId3">
            <a:alphaModFix/>
          </a:blip>
          <a:srcRect b="0" l="0" r="0" t="0"/>
          <a:stretch/>
        </p:blipFill>
        <p:spPr>
          <a:xfrm>
            <a:off x="491938" y="966787"/>
            <a:ext cx="4610100" cy="1876425"/>
          </a:xfrm>
          <a:prstGeom prst="rect">
            <a:avLst/>
          </a:prstGeom>
          <a:noFill/>
          <a:ln>
            <a:noFill/>
          </a:ln>
        </p:spPr>
      </p:pic>
      <p:pic>
        <p:nvPicPr>
          <p:cNvPr id="436" name="Google Shape;436;p20"/>
          <p:cNvPicPr preferRelativeResize="0"/>
          <p:nvPr/>
        </p:nvPicPr>
        <p:blipFill rotWithShape="1">
          <a:blip r:embed="rId4">
            <a:alphaModFix/>
          </a:blip>
          <a:srcRect b="0" l="0" r="0" t="0"/>
          <a:stretch/>
        </p:blipFill>
        <p:spPr>
          <a:xfrm>
            <a:off x="5676974" y="2390494"/>
            <a:ext cx="5560285" cy="34365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21"/>
          <p:cNvPicPr preferRelativeResize="0"/>
          <p:nvPr/>
        </p:nvPicPr>
        <p:blipFill rotWithShape="1">
          <a:blip r:embed="rId3">
            <a:alphaModFix/>
          </a:blip>
          <a:srcRect b="0" l="0" r="0" t="0"/>
          <a:stretch/>
        </p:blipFill>
        <p:spPr>
          <a:xfrm>
            <a:off x="641080" y="505126"/>
            <a:ext cx="10833744" cy="61275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22"/>
          <p:cNvPicPr preferRelativeResize="0"/>
          <p:nvPr/>
        </p:nvPicPr>
        <p:blipFill rotWithShape="1">
          <a:blip r:embed="rId3">
            <a:alphaModFix/>
          </a:blip>
          <a:srcRect b="0" l="0" r="0" t="0"/>
          <a:stretch/>
        </p:blipFill>
        <p:spPr>
          <a:xfrm>
            <a:off x="388389" y="457075"/>
            <a:ext cx="10549104" cy="5667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23"/>
          <p:cNvPicPr preferRelativeResize="0"/>
          <p:nvPr/>
        </p:nvPicPr>
        <p:blipFill rotWithShape="1">
          <a:blip r:embed="rId3">
            <a:alphaModFix/>
          </a:blip>
          <a:srcRect b="0" l="0" r="0" t="0"/>
          <a:stretch/>
        </p:blipFill>
        <p:spPr>
          <a:xfrm>
            <a:off x="942256" y="499653"/>
            <a:ext cx="10307488" cy="5858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24"/>
          <p:cNvPicPr preferRelativeResize="0"/>
          <p:nvPr/>
        </p:nvPicPr>
        <p:blipFill rotWithShape="1">
          <a:blip r:embed="rId3">
            <a:alphaModFix/>
          </a:blip>
          <a:srcRect b="0" l="0" r="0" t="0"/>
          <a:stretch/>
        </p:blipFill>
        <p:spPr>
          <a:xfrm>
            <a:off x="404910" y="411367"/>
            <a:ext cx="10517090" cy="53925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25"/>
          <p:cNvPicPr preferRelativeResize="0"/>
          <p:nvPr/>
        </p:nvPicPr>
        <p:blipFill rotWithShape="1">
          <a:blip r:embed="rId3">
            <a:alphaModFix/>
          </a:blip>
          <a:srcRect b="0" l="0" r="0" t="0"/>
          <a:stretch/>
        </p:blipFill>
        <p:spPr>
          <a:xfrm>
            <a:off x="474761" y="728903"/>
            <a:ext cx="10866339" cy="38081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26"/>
          <p:cNvPicPr preferRelativeResize="0"/>
          <p:nvPr/>
        </p:nvPicPr>
        <p:blipFill rotWithShape="1">
          <a:blip r:embed="rId3">
            <a:alphaModFix/>
          </a:blip>
          <a:srcRect b="0" l="0" r="0" t="0"/>
          <a:stretch/>
        </p:blipFill>
        <p:spPr>
          <a:xfrm>
            <a:off x="269023" y="336435"/>
            <a:ext cx="10627577" cy="5589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27"/>
          <p:cNvPicPr preferRelativeResize="0"/>
          <p:nvPr/>
        </p:nvPicPr>
        <p:blipFill rotWithShape="1">
          <a:blip r:embed="rId3">
            <a:alphaModFix/>
          </a:blip>
          <a:srcRect b="0" l="0" r="0" t="0"/>
          <a:stretch/>
        </p:blipFill>
        <p:spPr>
          <a:xfrm>
            <a:off x="350302" y="570118"/>
            <a:ext cx="10228798" cy="52387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28"/>
          <p:cNvPicPr preferRelativeResize="0"/>
          <p:nvPr/>
        </p:nvPicPr>
        <p:blipFill rotWithShape="1">
          <a:blip r:embed="rId3">
            <a:alphaModFix/>
          </a:blip>
          <a:srcRect b="0" l="0" r="0" t="0"/>
          <a:stretch/>
        </p:blipFill>
        <p:spPr>
          <a:xfrm>
            <a:off x="526836" y="284366"/>
            <a:ext cx="11207963" cy="59428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29"/>
          <p:cNvPicPr preferRelativeResize="0"/>
          <p:nvPr/>
        </p:nvPicPr>
        <p:blipFill rotWithShape="1">
          <a:blip r:embed="rId3">
            <a:alphaModFix/>
          </a:blip>
          <a:srcRect b="0" l="0" r="0" t="0"/>
          <a:stretch/>
        </p:blipFill>
        <p:spPr>
          <a:xfrm>
            <a:off x="286802" y="430431"/>
            <a:ext cx="10571698" cy="4771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3"/>
          <p:cNvPicPr preferRelativeResize="0"/>
          <p:nvPr/>
        </p:nvPicPr>
        <p:blipFill rotWithShape="1">
          <a:blip r:embed="rId3">
            <a:alphaModFix/>
          </a:blip>
          <a:srcRect b="0" l="0" r="0" t="0"/>
          <a:stretch/>
        </p:blipFill>
        <p:spPr>
          <a:xfrm>
            <a:off x="258828" y="335160"/>
            <a:ext cx="11561697" cy="549256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pic>
        <p:nvPicPr>
          <p:cNvPr id="486" name="Google Shape;486;p30"/>
          <p:cNvPicPr preferRelativeResize="0"/>
          <p:nvPr/>
        </p:nvPicPr>
        <p:blipFill rotWithShape="1">
          <a:blip r:embed="rId3">
            <a:alphaModFix/>
          </a:blip>
          <a:srcRect b="0" l="0" r="0" t="0"/>
          <a:stretch/>
        </p:blipFill>
        <p:spPr>
          <a:xfrm>
            <a:off x="205495" y="262762"/>
            <a:ext cx="11271143" cy="587133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 name="Shape 490"/>
        <p:cNvGrpSpPr/>
        <p:nvPr/>
      </p:nvGrpSpPr>
      <p:grpSpPr>
        <a:xfrm>
          <a:off x="0" y="0"/>
          <a:ext cx="0" cy="0"/>
          <a:chOff x="0" y="0"/>
          <a:chExt cx="0" cy="0"/>
        </a:xfrm>
      </p:grpSpPr>
      <p:pic>
        <p:nvPicPr>
          <p:cNvPr id="491" name="Google Shape;491;p31"/>
          <p:cNvPicPr preferRelativeResize="0"/>
          <p:nvPr/>
        </p:nvPicPr>
        <p:blipFill rotWithShape="1">
          <a:blip r:embed="rId3">
            <a:alphaModFix/>
          </a:blip>
          <a:srcRect b="0" l="0" r="0" t="0"/>
          <a:stretch/>
        </p:blipFill>
        <p:spPr>
          <a:xfrm>
            <a:off x="253112" y="283718"/>
            <a:ext cx="11700764" cy="58503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pic>
        <p:nvPicPr>
          <p:cNvPr id="496" name="Google Shape;496;p32"/>
          <p:cNvPicPr preferRelativeResize="0"/>
          <p:nvPr/>
        </p:nvPicPr>
        <p:blipFill rotWithShape="1">
          <a:blip r:embed="rId3">
            <a:alphaModFix/>
          </a:blip>
          <a:srcRect b="0" l="0" r="0" t="0"/>
          <a:stretch/>
        </p:blipFill>
        <p:spPr>
          <a:xfrm>
            <a:off x="272161" y="380875"/>
            <a:ext cx="11304421" cy="55341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pic>
        <p:nvPicPr>
          <p:cNvPr id="501" name="Google Shape;501;p33"/>
          <p:cNvPicPr preferRelativeResize="0"/>
          <p:nvPr/>
        </p:nvPicPr>
        <p:blipFill rotWithShape="1">
          <a:blip r:embed="rId3">
            <a:alphaModFix/>
          </a:blip>
          <a:srcRect b="0" l="0" r="0" t="0"/>
          <a:stretch/>
        </p:blipFill>
        <p:spPr>
          <a:xfrm>
            <a:off x="392206" y="401829"/>
            <a:ext cx="10614804" cy="598944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LAB</a:t>
            </a:r>
            <a:endParaRPr/>
          </a:p>
        </p:txBody>
      </p:sp>
      <p:sp>
        <p:nvSpPr>
          <p:cNvPr id="507" name="Google Shape;507;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35"/>
          <p:cNvPicPr preferRelativeResize="0"/>
          <p:nvPr/>
        </p:nvPicPr>
        <p:blipFill rotWithShape="1">
          <a:blip r:embed="rId3">
            <a:alphaModFix/>
          </a:blip>
          <a:srcRect b="0" l="0" r="0" t="0"/>
          <a:stretch/>
        </p:blipFill>
        <p:spPr>
          <a:xfrm>
            <a:off x="336336" y="552336"/>
            <a:ext cx="10344363" cy="55330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36"/>
          <p:cNvPicPr preferRelativeResize="0"/>
          <p:nvPr/>
        </p:nvPicPr>
        <p:blipFill rotWithShape="1">
          <a:blip r:embed="rId3">
            <a:alphaModFix/>
          </a:blip>
          <a:srcRect b="0" l="0" r="0" t="0"/>
          <a:stretch/>
        </p:blipFill>
        <p:spPr>
          <a:xfrm>
            <a:off x="328719" y="375808"/>
            <a:ext cx="10910781" cy="578939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37"/>
          <p:cNvPicPr preferRelativeResize="0"/>
          <p:nvPr/>
        </p:nvPicPr>
        <p:blipFill rotWithShape="1">
          <a:blip r:embed="rId3">
            <a:alphaModFix/>
          </a:blip>
          <a:srcRect b="0" l="0" r="0" t="0"/>
          <a:stretch/>
        </p:blipFill>
        <p:spPr>
          <a:xfrm>
            <a:off x="345233" y="325014"/>
            <a:ext cx="10564067" cy="536641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38"/>
          <p:cNvPicPr preferRelativeResize="0"/>
          <p:nvPr/>
        </p:nvPicPr>
        <p:blipFill rotWithShape="1">
          <a:blip r:embed="rId3">
            <a:alphaModFix/>
          </a:blip>
          <a:srcRect b="0" l="0" r="0" t="0"/>
          <a:stretch/>
        </p:blipFill>
        <p:spPr>
          <a:xfrm>
            <a:off x="495092" y="844452"/>
            <a:ext cx="9918908" cy="46445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39"/>
          <p:cNvPicPr preferRelativeResize="0"/>
          <p:nvPr/>
        </p:nvPicPr>
        <p:blipFill rotWithShape="1">
          <a:blip r:embed="rId3">
            <a:alphaModFix/>
          </a:blip>
          <a:srcRect b="0" l="0" r="0" t="0"/>
          <a:stretch/>
        </p:blipFill>
        <p:spPr>
          <a:xfrm>
            <a:off x="243623" y="523142"/>
            <a:ext cx="11376877" cy="51334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
          <p:cNvPicPr preferRelativeResize="0"/>
          <p:nvPr/>
        </p:nvPicPr>
        <p:blipFill rotWithShape="1">
          <a:blip r:embed="rId3">
            <a:alphaModFix/>
          </a:blip>
          <a:srcRect b="0" l="0" r="0" t="0"/>
          <a:stretch/>
        </p:blipFill>
        <p:spPr>
          <a:xfrm>
            <a:off x="401741" y="344688"/>
            <a:ext cx="10501273" cy="571321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40"/>
          <p:cNvPicPr preferRelativeResize="0"/>
          <p:nvPr/>
        </p:nvPicPr>
        <p:blipFill rotWithShape="1">
          <a:blip r:embed="rId3">
            <a:alphaModFix/>
          </a:blip>
          <a:srcRect b="0" l="0" r="0" t="0"/>
          <a:stretch/>
        </p:blipFill>
        <p:spPr>
          <a:xfrm>
            <a:off x="316010" y="542174"/>
            <a:ext cx="10186890" cy="536071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41"/>
          <p:cNvPicPr preferRelativeResize="0"/>
          <p:nvPr/>
        </p:nvPicPr>
        <p:blipFill rotWithShape="1">
          <a:blip r:embed="rId3">
            <a:alphaModFix/>
          </a:blip>
          <a:srcRect b="0" l="0" r="0" t="0"/>
          <a:stretch/>
        </p:blipFill>
        <p:spPr>
          <a:xfrm>
            <a:off x="785910" y="189125"/>
            <a:ext cx="10364690" cy="492594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42"/>
          <p:cNvPicPr preferRelativeResize="0"/>
          <p:nvPr/>
        </p:nvPicPr>
        <p:blipFill rotWithShape="1">
          <a:blip r:embed="rId3">
            <a:alphaModFix/>
          </a:blip>
          <a:srcRect b="0" l="0" r="0" t="0"/>
          <a:stretch/>
        </p:blipFill>
        <p:spPr>
          <a:xfrm>
            <a:off x="610654" y="675529"/>
            <a:ext cx="10057346" cy="51749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43"/>
          <p:cNvPicPr preferRelativeResize="0"/>
          <p:nvPr/>
        </p:nvPicPr>
        <p:blipFill rotWithShape="1">
          <a:blip r:embed="rId3">
            <a:alphaModFix/>
          </a:blip>
          <a:srcRect b="0" l="0" r="0" t="0"/>
          <a:stretch/>
        </p:blipFill>
        <p:spPr>
          <a:xfrm>
            <a:off x="497620" y="485039"/>
            <a:ext cx="10221180" cy="469621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44"/>
          <p:cNvPicPr preferRelativeResize="0"/>
          <p:nvPr/>
        </p:nvPicPr>
        <p:blipFill rotWithShape="1">
          <a:blip r:embed="rId3">
            <a:alphaModFix/>
          </a:blip>
          <a:srcRect b="0" l="0" r="0" t="0"/>
          <a:stretch/>
        </p:blipFill>
        <p:spPr>
          <a:xfrm>
            <a:off x="208064" y="533297"/>
            <a:ext cx="9268922" cy="4407003"/>
          </a:xfrm>
          <a:prstGeom prst="rect">
            <a:avLst/>
          </a:prstGeom>
          <a:noFill/>
          <a:ln>
            <a:noFill/>
          </a:ln>
        </p:spPr>
      </p:pic>
      <p:pic>
        <p:nvPicPr>
          <p:cNvPr id="558" name="Google Shape;558;p44"/>
          <p:cNvPicPr preferRelativeResize="0"/>
          <p:nvPr/>
        </p:nvPicPr>
        <p:blipFill rotWithShape="1">
          <a:blip r:embed="rId4">
            <a:alphaModFix/>
          </a:blip>
          <a:srcRect b="1223" l="30201" r="30453" t="33742"/>
          <a:stretch/>
        </p:blipFill>
        <p:spPr>
          <a:xfrm>
            <a:off x="9855199" y="317500"/>
            <a:ext cx="1993901" cy="1625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45"/>
          <p:cNvPicPr preferRelativeResize="0"/>
          <p:nvPr/>
        </p:nvPicPr>
        <p:blipFill rotWithShape="1">
          <a:blip r:embed="rId3">
            <a:alphaModFix/>
          </a:blip>
          <a:srcRect b="0" l="0" r="0" t="0"/>
          <a:stretch/>
        </p:blipFill>
        <p:spPr>
          <a:xfrm>
            <a:off x="484920" y="380880"/>
            <a:ext cx="10525980" cy="568971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46"/>
          <p:cNvPicPr preferRelativeResize="0"/>
          <p:nvPr/>
        </p:nvPicPr>
        <p:blipFill rotWithShape="1">
          <a:blip r:embed="rId3">
            <a:alphaModFix/>
          </a:blip>
          <a:srcRect b="0" l="0" r="0" t="0"/>
          <a:stretch/>
        </p:blipFill>
        <p:spPr>
          <a:xfrm>
            <a:off x="455710" y="716187"/>
            <a:ext cx="10809190" cy="45700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47"/>
          <p:cNvPicPr preferRelativeResize="0"/>
          <p:nvPr/>
        </p:nvPicPr>
        <p:blipFill rotWithShape="1">
          <a:blip r:embed="rId3">
            <a:alphaModFix/>
          </a:blip>
          <a:srcRect b="0" l="0" r="0" t="0"/>
          <a:stretch/>
        </p:blipFill>
        <p:spPr>
          <a:xfrm>
            <a:off x="443016" y="394856"/>
            <a:ext cx="10009084" cy="530620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48"/>
          <p:cNvPicPr preferRelativeResize="0"/>
          <p:nvPr/>
        </p:nvPicPr>
        <p:blipFill rotWithShape="1">
          <a:blip r:embed="rId3">
            <a:alphaModFix/>
          </a:blip>
          <a:srcRect b="0" l="0" r="0" t="0"/>
          <a:stretch/>
        </p:blipFill>
        <p:spPr>
          <a:xfrm>
            <a:off x="9890561" y="297110"/>
            <a:ext cx="2301439" cy="1615580"/>
          </a:xfrm>
          <a:prstGeom prst="rect">
            <a:avLst/>
          </a:prstGeom>
          <a:noFill/>
          <a:ln>
            <a:noFill/>
          </a:ln>
        </p:spPr>
      </p:pic>
      <p:pic>
        <p:nvPicPr>
          <p:cNvPr id="579" name="Google Shape;579;p48"/>
          <p:cNvPicPr preferRelativeResize="0"/>
          <p:nvPr/>
        </p:nvPicPr>
        <p:blipFill rotWithShape="1">
          <a:blip r:embed="rId4">
            <a:alphaModFix/>
          </a:blip>
          <a:srcRect b="0" l="0" r="0" t="0"/>
          <a:stretch/>
        </p:blipFill>
        <p:spPr>
          <a:xfrm>
            <a:off x="446823" y="907942"/>
            <a:ext cx="9294077" cy="460453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49"/>
          <p:cNvPicPr preferRelativeResize="0"/>
          <p:nvPr/>
        </p:nvPicPr>
        <p:blipFill rotWithShape="1">
          <a:blip r:embed="rId3">
            <a:alphaModFix/>
          </a:blip>
          <a:srcRect b="0" l="0" r="0" t="0"/>
          <a:stretch/>
        </p:blipFill>
        <p:spPr>
          <a:xfrm>
            <a:off x="366812" y="392321"/>
            <a:ext cx="10809187" cy="53799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5"/>
          <p:cNvPicPr preferRelativeResize="0"/>
          <p:nvPr/>
        </p:nvPicPr>
        <p:blipFill rotWithShape="1">
          <a:blip r:embed="rId3">
            <a:alphaModFix/>
          </a:blip>
          <a:srcRect b="0" l="0" r="0" t="0"/>
          <a:stretch/>
        </p:blipFill>
        <p:spPr>
          <a:xfrm>
            <a:off x="3605212" y="2609850"/>
            <a:ext cx="4981575" cy="1638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50"/>
          <p:cNvPicPr preferRelativeResize="0"/>
          <p:nvPr/>
        </p:nvPicPr>
        <p:blipFill rotWithShape="1">
          <a:blip r:embed="rId3">
            <a:alphaModFix/>
          </a:blip>
          <a:srcRect b="0" l="0" r="0" t="0"/>
          <a:stretch/>
        </p:blipFill>
        <p:spPr>
          <a:xfrm>
            <a:off x="329982" y="350415"/>
            <a:ext cx="10998418" cy="52992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51"/>
          <p:cNvPicPr preferRelativeResize="0"/>
          <p:nvPr/>
        </p:nvPicPr>
        <p:blipFill rotWithShape="1">
          <a:blip r:embed="rId3">
            <a:alphaModFix/>
          </a:blip>
          <a:srcRect b="0" l="0" r="0" t="0"/>
          <a:stretch/>
        </p:blipFill>
        <p:spPr>
          <a:xfrm>
            <a:off x="451912" y="398673"/>
            <a:ext cx="10431988" cy="534888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52"/>
          <p:cNvPicPr preferRelativeResize="0"/>
          <p:nvPr/>
        </p:nvPicPr>
        <p:blipFill rotWithShape="1">
          <a:blip r:embed="rId3">
            <a:alphaModFix/>
          </a:blip>
          <a:srcRect b="0" l="0" r="0" t="0"/>
          <a:stretch/>
        </p:blipFill>
        <p:spPr>
          <a:xfrm>
            <a:off x="201712" y="354225"/>
            <a:ext cx="11215587" cy="541147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53"/>
          <p:cNvPicPr preferRelativeResize="0"/>
          <p:nvPr/>
        </p:nvPicPr>
        <p:blipFill rotWithShape="1">
          <a:blip r:embed="rId3">
            <a:alphaModFix/>
          </a:blip>
          <a:srcRect b="0" l="0" r="0" t="0"/>
          <a:stretch/>
        </p:blipFill>
        <p:spPr>
          <a:xfrm>
            <a:off x="479998" y="176012"/>
            <a:ext cx="11292268" cy="542235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54"/>
          <p:cNvPicPr preferRelativeResize="0"/>
          <p:nvPr/>
        </p:nvPicPr>
        <p:blipFill rotWithShape="1">
          <a:blip r:embed="rId3">
            <a:alphaModFix/>
          </a:blip>
          <a:srcRect b="0" l="0" r="0" t="0"/>
          <a:stretch/>
        </p:blipFill>
        <p:spPr>
          <a:xfrm>
            <a:off x="584736" y="423495"/>
            <a:ext cx="10649321" cy="56752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55"/>
          <p:cNvPicPr preferRelativeResize="0"/>
          <p:nvPr/>
        </p:nvPicPr>
        <p:blipFill rotWithShape="1">
          <a:blip r:embed="rId3">
            <a:alphaModFix/>
          </a:blip>
          <a:srcRect b="0" l="0" r="0" t="0"/>
          <a:stretch/>
        </p:blipFill>
        <p:spPr>
          <a:xfrm>
            <a:off x="625868" y="673712"/>
            <a:ext cx="10440238" cy="554037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56"/>
          <p:cNvPicPr preferRelativeResize="0"/>
          <p:nvPr/>
        </p:nvPicPr>
        <p:blipFill rotWithShape="1">
          <a:blip r:embed="rId3">
            <a:alphaModFix/>
          </a:blip>
          <a:srcRect b="0" l="0" r="0" t="0"/>
          <a:stretch/>
        </p:blipFill>
        <p:spPr>
          <a:xfrm>
            <a:off x="409164" y="315337"/>
            <a:ext cx="10395685" cy="550733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57"/>
          <p:cNvPicPr preferRelativeResize="0"/>
          <p:nvPr/>
        </p:nvPicPr>
        <p:blipFill rotWithShape="1">
          <a:blip r:embed="rId3">
            <a:alphaModFix/>
          </a:blip>
          <a:srcRect b="0" l="0" r="0" t="0"/>
          <a:stretch/>
        </p:blipFill>
        <p:spPr>
          <a:xfrm>
            <a:off x="427435" y="436876"/>
            <a:ext cx="11315702" cy="5486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58"/>
          <p:cNvPicPr preferRelativeResize="0"/>
          <p:nvPr/>
        </p:nvPicPr>
        <p:blipFill rotWithShape="1">
          <a:blip r:embed="rId3">
            <a:alphaModFix/>
          </a:blip>
          <a:srcRect b="0" l="0" r="0" t="0"/>
          <a:stretch/>
        </p:blipFill>
        <p:spPr>
          <a:xfrm>
            <a:off x="296964" y="190500"/>
            <a:ext cx="10930127" cy="5448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2d63a2e29e9_2_257"/>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Elastic Block Store (EBS)</a:t>
            </a:r>
            <a:endParaRPr/>
          </a:p>
        </p:txBody>
      </p:sp>
      <p:sp>
        <p:nvSpPr>
          <p:cNvPr id="635" name="Google Shape;635;g2d63a2e29e9_2_2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636" name="Google Shape;636;g2d63a2e29e9_2_257"/>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637" name="Google Shape;637;g2d63a2e29e9_2_257"/>
          <p:cNvSpPr txBox="1"/>
          <p:nvPr/>
        </p:nvSpPr>
        <p:spPr>
          <a:xfrm>
            <a:off x="309487" y="1480261"/>
            <a:ext cx="11240088" cy="446186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EBS is a network drive you can attach to your instances</a:t>
            </a:r>
            <a:endParaRPr/>
          </a:p>
          <a:p>
            <a:pPr indent="-190500" lvl="0" marL="342900" marR="0" rtl="0" algn="l">
              <a:lnSpc>
                <a:spcPct val="15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An EBS can only be mounted to one instance at a time</a:t>
            </a:r>
            <a:endParaRPr/>
          </a:p>
          <a:p>
            <a:pPr indent="-190500" lvl="0" marL="342900" marR="0" rtl="0" algn="l">
              <a:lnSpc>
                <a:spcPct val="15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An EBS is bound to a specific </a:t>
            </a:r>
            <a:r>
              <a:rPr b="1" i="0" lang="en-US" sz="2400" u="none" cap="none" strike="noStrike">
                <a:solidFill>
                  <a:schemeClr val="dk1"/>
                </a:solidFill>
                <a:latin typeface="Calibri"/>
                <a:ea typeface="Calibri"/>
                <a:cs typeface="Calibri"/>
                <a:sym typeface="Calibri"/>
              </a:rPr>
              <a:t>Availability Zone</a:t>
            </a:r>
            <a:endParaRPr/>
          </a:p>
          <a:p>
            <a:pPr indent="-190500" lvl="0" marL="342900" marR="0" rtl="0" algn="l">
              <a:lnSpc>
                <a:spcPct val="150000"/>
              </a:lnSpc>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It can be detached from an EC2 instance and attached to another one quickly</a:t>
            </a:r>
            <a:endParaRPr/>
          </a:p>
          <a:p>
            <a:pPr indent="-190500" lvl="0" marL="342900" marR="0" rtl="0" algn="l">
              <a:lnSpc>
                <a:spcPct val="150000"/>
              </a:lnSpc>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6"/>
          <p:cNvPicPr preferRelativeResize="0"/>
          <p:nvPr/>
        </p:nvPicPr>
        <p:blipFill rotWithShape="1">
          <a:blip r:embed="rId3">
            <a:alphaModFix/>
          </a:blip>
          <a:srcRect b="0" l="0" r="0" t="0"/>
          <a:stretch/>
        </p:blipFill>
        <p:spPr>
          <a:xfrm>
            <a:off x="637413" y="580627"/>
            <a:ext cx="10917174" cy="569674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2d63a2e29e9_2_264"/>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Elastic Block Store (EBS)</a:t>
            </a:r>
            <a:endParaRPr/>
          </a:p>
        </p:txBody>
      </p:sp>
      <p:sp>
        <p:nvSpPr>
          <p:cNvPr id="643" name="Google Shape;643;g2d63a2e29e9_2_2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644" name="Google Shape;644;g2d63a2e29e9_2_264"/>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645" name="Google Shape;645;g2d63a2e29e9_2_264"/>
          <p:cNvSpPr txBox="1"/>
          <p:nvPr/>
        </p:nvSpPr>
        <p:spPr>
          <a:xfrm>
            <a:off x="309487" y="1480261"/>
            <a:ext cx="11240088" cy="390786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It’s locked to an Availability Zone (AZ)</a:t>
            </a:r>
            <a:endParaRPr/>
          </a:p>
          <a:p>
            <a:pPr indent="-342900" lvl="1" marL="8001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An EBS Volume in an AZ </a:t>
            </a:r>
            <a:r>
              <a:rPr b="1" i="0" lang="en-US" sz="2400" u="none" cap="none" strike="noStrike">
                <a:solidFill>
                  <a:schemeClr val="dk1"/>
                </a:solidFill>
                <a:latin typeface="Calibri"/>
                <a:ea typeface="Calibri"/>
                <a:cs typeface="Calibri"/>
                <a:sym typeface="Calibri"/>
              </a:rPr>
              <a:t>cannot</a:t>
            </a:r>
            <a:r>
              <a:rPr b="0" i="0" lang="en-US" sz="2400" u="none" cap="none" strike="noStrike">
                <a:solidFill>
                  <a:schemeClr val="dk1"/>
                </a:solidFill>
                <a:latin typeface="Calibri"/>
                <a:ea typeface="Calibri"/>
                <a:cs typeface="Calibri"/>
                <a:sym typeface="Calibri"/>
              </a:rPr>
              <a:t> be attached to another AZ</a:t>
            </a:r>
            <a:endParaRPr/>
          </a:p>
          <a:p>
            <a:pPr indent="-342900" lvl="1" marL="8001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To move a volume across AZs, you first need to </a:t>
            </a:r>
            <a:r>
              <a:rPr b="1" i="0" lang="en-US" sz="2400" u="none" cap="none" strike="noStrike">
                <a:solidFill>
                  <a:schemeClr val="dk1"/>
                </a:solidFill>
                <a:latin typeface="Calibri"/>
                <a:ea typeface="Calibri"/>
                <a:cs typeface="Calibri"/>
                <a:sym typeface="Calibri"/>
              </a:rPr>
              <a:t>snapshot</a:t>
            </a:r>
            <a:r>
              <a:rPr b="0" i="0" lang="en-US" sz="2400" u="none" cap="none" strike="noStrike">
                <a:solidFill>
                  <a:schemeClr val="dk1"/>
                </a:solidFill>
                <a:latin typeface="Calibri"/>
                <a:ea typeface="Calibri"/>
                <a:cs typeface="Calibri"/>
                <a:sym typeface="Calibri"/>
              </a:rPr>
              <a:t> it</a:t>
            </a:r>
            <a:endParaRPr/>
          </a:p>
          <a:p>
            <a:pPr indent="-190500" lvl="0" marL="342900" marR="0" rtl="0" algn="l">
              <a:lnSpc>
                <a:spcPct val="150000"/>
              </a:lnSpc>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You can control the EBS behavior when an EC2 instance is terminated</a:t>
            </a:r>
            <a:endParaRPr/>
          </a:p>
          <a:p>
            <a:pPr indent="-342900" lvl="1" marL="8001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By default, the root EBS volume is deleted </a:t>
            </a:r>
            <a:endParaRPr/>
          </a:p>
          <a:p>
            <a:pPr indent="-342900" lvl="1" marL="8001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By default, any other attached EBS volume is not deleted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2d63a2e29e9_2_271"/>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EBS Snapshots</a:t>
            </a:r>
            <a:endParaRPr/>
          </a:p>
        </p:txBody>
      </p:sp>
      <p:sp>
        <p:nvSpPr>
          <p:cNvPr id="651" name="Google Shape;651;g2d63a2e29e9_2_2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652" name="Google Shape;652;g2d63a2e29e9_2_271"/>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653" name="Google Shape;653;g2d63a2e29e9_2_271"/>
          <p:cNvSpPr txBox="1"/>
          <p:nvPr/>
        </p:nvSpPr>
        <p:spPr>
          <a:xfrm>
            <a:off x="309489" y="1480261"/>
            <a:ext cx="11240088" cy="16918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Make a backup (snapshot) of your EBS volume at a point in time</a:t>
            </a:r>
            <a:endParaRPr/>
          </a:p>
          <a:p>
            <a:pPr indent="-190500" lvl="0" marL="342900" marR="0" rtl="0" algn="l">
              <a:lnSpc>
                <a:spcPct val="15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You can copy snapshots across AZs or Regions</a:t>
            </a:r>
            <a:endParaRPr/>
          </a:p>
        </p:txBody>
      </p:sp>
      <p:pic>
        <p:nvPicPr>
          <p:cNvPr id="654" name="Google Shape;654;g2d63a2e29e9_2_271"/>
          <p:cNvPicPr preferRelativeResize="0"/>
          <p:nvPr/>
        </p:nvPicPr>
        <p:blipFill rotWithShape="1">
          <a:blip r:embed="rId4">
            <a:alphaModFix/>
          </a:blip>
          <a:srcRect b="0" l="0" r="0" t="0"/>
          <a:stretch/>
        </p:blipFill>
        <p:spPr>
          <a:xfrm>
            <a:off x="1491193" y="3172134"/>
            <a:ext cx="9209614" cy="308879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d63a2e29e9_2_279"/>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Lab Overview</a:t>
            </a:r>
            <a:endParaRPr/>
          </a:p>
        </p:txBody>
      </p:sp>
      <p:sp>
        <p:nvSpPr>
          <p:cNvPr id="660" name="Google Shape;660;g2d63a2e29e9_2_2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661" name="Google Shape;661;g2d63a2e29e9_2_279"/>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pic>
        <p:nvPicPr>
          <p:cNvPr id="662" name="Google Shape;662;g2d63a2e29e9_2_279"/>
          <p:cNvPicPr preferRelativeResize="0"/>
          <p:nvPr/>
        </p:nvPicPr>
        <p:blipFill rotWithShape="1">
          <a:blip r:embed="rId4">
            <a:alphaModFix/>
          </a:blip>
          <a:srcRect b="30671" l="29690" r="30654" t="50000"/>
          <a:stretch/>
        </p:blipFill>
        <p:spPr>
          <a:xfrm>
            <a:off x="2256305" y="2372164"/>
            <a:ext cx="7679390" cy="211367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d63a2e29e9_2_28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668" name="Google Shape;668;g2d63a2e29e9_2_2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669" name="Google Shape;669;g2d63a2e29e9_2_28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670" name="Google Shape;670;g2d63a2e29e9_2_28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Search for EC2</a:t>
            </a:r>
            <a:endParaRPr/>
          </a:p>
        </p:txBody>
      </p:sp>
      <p:pic>
        <p:nvPicPr>
          <p:cNvPr id="671" name="Google Shape;671;g2d63a2e29e9_2_286"/>
          <p:cNvPicPr preferRelativeResize="0"/>
          <p:nvPr/>
        </p:nvPicPr>
        <p:blipFill rotWithShape="1">
          <a:blip r:embed="rId4">
            <a:alphaModFix/>
          </a:blip>
          <a:srcRect b="4616" l="0" r="0" t="11487"/>
          <a:stretch/>
        </p:blipFill>
        <p:spPr>
          <a:xfrm>
            <a:off x="0" y="0"/>
            <a:ext cx="12144375" cy="5753687"/>
          </a:xfrm>
          <a:prstGeom prst="rect">
            <a:avLst/>
          </a:prstGeom>
          <a:noFill/>
          <a:ln>
            <a:noFill/>
          </a:ln>
        </p:spPr>
      </p:pic>
      <p:sp>
        <p:nvSpPr>
          <p:cNvPr id="672" name="Google Shape;672;g2d63a2e29e9_2_286"/>
          <p:cNvSpPr/>
          <p:nvPr/>
        </p:nvSpPr>
        <p:spPr>
          <a:xfrm>
            <a:off x="3222674" y="813392"/>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d63a2e29e9_2_29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678" name="Google Shape;678;g2d63a2e29e9_2_2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679" name="Google Shape;679;g2d63a2e29e9_2_29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680" name="Google Shape;680;g2d63a2e29e9_2_295"/>
          <p:cNvSpPr txBox="1"/>
          <p:nvPr/>
        </p:nvSpPr>
        <p:spPr>
          <a:xfrm>
            <a:off x="1879514" y="5743136"/>
            <a:ext cx="9191760"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An EC2 instance named Lab has already been launched</a:t>
            </a:r>
            <a:endParaRPr/>
          </a:p>
        </p:txBody>
      </p:sp>
      <p:pic>
        <p:nvPicPr>
          <p:cNvPr id="681" name="Google Shape;681;g2d63a2e29e9_2_295"/>
          <p:cNvPicPr preferRelativeResize="0"/>
          <p:nvPr/>
        </p:nvPicPr>
        <p:blipFill rotWithShape="1">
          <a:blip r:embed="rId4">
            <a:alphaModFix/>
          </a:blip>
          <a:srcRect b="4820" l="0" r="0" t="11487"/>
          <a:stretch/>
        </p:blipFill>
        <p:spPr>
          <a:xfrm>
            <a:off x="0" y="3517"/>
            <a:ext cx="12144375" cy="573961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2d63a2e29e9_2_30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687" name="Google Shape;687;g2d63a2e29e9_2_3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688" name="Google Shape;688;g2d63a2e29e9_2_30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689" name="Google Shape;689;g2d63a2e29e9_2_303"/>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instance is attached to “us-east-1a” AZ</a:t>
            </a:r>
            <a:endParaRPr/>
          </a:p>
        </p:txBody>
      </p:sp>
      <p:pic>
        <p:nvPicPr>
          <p:cNvPr id="690" name="Google Shape;690;g2d63a2e29e9_2_303"/>
          <p:cNvPicPr preferRelativeResize="0"/>
          <p:nvPr/>
        </p:nvPicPr>
        <p:blipFill rotWithShape="1">
          <a:blip r:embed="rId4">
            <a:alphaModFix/>
          </a:blip>
          <a:srcRect b="5230" l="0" r="0" t="11487"/>
          <a:stretch/>
        </p:blipFill>
        <p:spPr>
          <a:xfrm>
            <a:off x="0" y="31652"/>
            <a:ext cx="12144375" cy="5711484"/>
          </a:xfrm>
          <a:prstGeom prst="rect">
            <a:avLst/>
          </a:prstGeom>
          <a:noFill/>
          <a:ln>
            <a:noFill/>
          </a:ln>
        </p:spPr>
      </p:pic>
      <p:sp>
        <p:nvSpPr>
          <p:cNvPr id="691" name="Google Shape;691;g2d63a2e29e9_2_303"/>
          <p:cNvSpPr/>
          <p:nvPr/>
        </p:nvSpPr>
        <p:spPr>
          <a:xfrm>
            <a:off x="9551962" y="1406769"/>
            <a:ext cx="1294229" cy="309489"/>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2d63a2e29e9_2_31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697" name="Google Shape;697;g2d63a2e29e9_2_3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698" name="Google Shape;698;g2d63a2e29e9_2_312"/>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699" name="Google Shape;699;g2d63a2e29e9_2_312"/>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Create a new Volume</a:t>
            </a:r>
            <a:endParaRPr/>
          </a:p>
        </p:txBody>
      </p:sp>
      <p:pic>
        <p:nvPicPr>
          <p:cNvPr id="700" name="Google Shape;700;g2d63a2e29e9_2_312"/>
          <p:cNvPicPr preferRelativeResize="0"/>
          <p:nvPr/>
        </p:nvPicPr>
        <p:blipFill rotWithShape="1">
          <a:blip r:embed="rId4">
            <a:alphaModFix/>
          </a:blip>
          <a:srcRect b="5230" l="0" r="0" t="11487"/>
          <a:stretch/>
        </p:blipFill>
        <p:spPr>
          <a:xfrm>
            <a:off x="0" y="31652"/>
            <a:ext cx="12144375" cy="5711484"/>
          </a:xfrm>
          <a:prstGeom prst="rect">
            <a:avLst/>
          </a:prstGeom>
          <a:noFill/>
          <a:ln>
            <a:noFill/>
          </a:ln>
        </p:spPr>
      </p:pic>
      <p:sp>
        <p:nvSpPr>
          <p:cNvPr id="701" name="Google Shape;701;g2d63a2e29e9_2_312"/>
          <p:cNvSpPr/>
          <p:nvPr/>
        </p:nvSpPr>
        <p:spPr>
          <a:xfrm>
            <a:off x="0" y="3340100"/>
            <a:ext cx="1222716" cy="328051"/>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
        <p:nvSpPr>
          <p:cNvPr id="702" name="Google Shape;702;g2d63a2e29e9_2_312"/>
          <p:cNvSpPr/>
          <p:nvPr/>
        </p:nvSpPr>
        <p:spPr>
          <a:xfrm>
            <a:off x="10109199" y="368300"/>
            <a:ext cx="1435101" cy="434541"/>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2d63a2e29e9_2_32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708" name="Google Shape;708;g2d63a2e29e9_2_3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709" name="Google Shape;709;g2d63a2e29e9_2_322"/>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710" name="Google Shape;710;g2d63a2e29e9_2_322"/>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Choose the volume type, size, and AZ </a:t>
            </a:r>
            <a:endParaRPr/>
          </a:p>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(Same as EC2 AZ)</a:t>
            </a:r>
            <a:endParaRPr/>
          </a:p>
        </p:txBody>
      </p:sp>
      <p:pic>
        <p:nvPicPr>
          <p:cNvPr id="711" name="Google Shape;711;g2d63a2e29e9_2_322"/>
          <p:cNvPicPr preferRelativeResize="0"/>
          <p:nvPr/>
        </p:nvPicPr>
        <p:blipFill rotWithShape="1">
          <a:blip r:embed="rId4">
            <a:alphaModFix/>
          </a:blip>
          <a:srcRect b="5230" l="0" r="0" t="11487"/>
          <a:stretch/>
        </p:blipFill>
        <p:spPr>
          <a:xfrm>
            <a:off x="0" y="-15537"/>
            <a:ext cx="12144375" cy="5711484"/>
          </a:xfrm>
          <a:prstGeom prst="rect">
            <a:avLst/>
          </a:prstGeom>
          <a:noFill/>
          <a:ln>
            <a:noFill/>
          </a:ln>
        </p:spPr>
      </p:pic>
      <p:sp>
        <p:nvSpPr>
          <p:cNvPr id="712" name="Google Shape;712;g2d63a2e29e9_2_322"/>
          <p:cNvSpPr/>
          <p:nvPr/>
        </p:nvSpPr>
        <p:spPr>
          <a:xfrm>
            <a:off x="690926" y="1625601"/>
            <a:ext cx="2376268" cy="406400"/>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
        <p:nvSpPr>
          <p:cNvPr id="713" name="Google Shape;713;g2d63a2e29e9_2_322"/>
          <p:cNvSpPr/>
          <p:nvPr/>
        </p:nvSpPr>
        <p:spPr>
          <a:xfrm>
            <a:off x="690926" y="2141352"/>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
        <p:nvSpPr>
          <p:cNvPr id="714" name="Google Shape;714;g2d63a2e29e9_2_322"/>
          <p:cNvSpPr/>
          <p:nvPr/>
        </p:nvSpPr>
        <p:spPr>
          <a:xfrm>
            <a:off x="690926" y="4328224"/>
            <a:ext cx="2376268"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2d63a2e29e9_2_33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720" name="Google Shape;720;g2d63a2e29e9_2_3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721" name="Google Shape;721;g2d63a2e29e9_2_33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722" name="Google Shape;722;g2d63a2e29e9_2_333"/>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Add a tag “Name” and create the instance</a:t>
            </a:r>
            <a:endParaRPr/>
          </a:p>
        </p:txBody>
      </p:sp>
      <p:pic>
        <p:nvPicPr>
          <p:cNvPr id="723" name="Google Shape;723;g2d63a2e29e9_2_333"/>
          <p:cNvPicPr preferRelativeResize="0"/>
          <p:nvPr/>
        </p:nvPicPr>
        <p:blipFill rotWithShape="1">
          <a:blip r:embed="rId4">
            <a:alphaModFix/>
          </a:blip>
          <a:srcRect b="4616" l="0" r="0" t="11487"/>
          <a:stretch/>
        </p:blipFill>
        <p:spPr>
          <a:xfrm>
            <a:off x="0" y="-10551"/>
            <a:ext cx="12144375" cy="5753687"/>
          </a:xfrm>
          <a:prstGeom prst="rect">
            <a:avLst/>
          </a:prstGeom>
          <a:noFill/>
          <a:ln>
            <a:noFill/>
          </a:ln>
        </p:spPr>
      </p:pic>
      <p:sp>
        <p:nvSpPr>
          <p:cNvPr id="724" name="Google Shape;724;g2d63a2e29e9_2_333"/>
          <p:cNvSpPr/>
          <p:nvPr/>
        </p:nvSpPr>
        <p:spPr>
          <a:xfrm>
            <a:off x="690926" y="1683003"/>
            <a:ext cx="6535374" cy="6240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
        <p:nvSpPr>
          <p:cNvPr id="725" name="Google Shape;725;g2d63a2e29e9_2_333"/>
          <p:cNvSpPr/>
          <p:nvPr/>
        </p:nvSpPr>
        <p:spPr>
          <a:xfrm>
            <a:off x="6413500" y="4812457"/>
            <a:ext cx="1498600" cy="521544"/>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2d63a2e29e9_2_34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731" name="Google Shape;731;g2d63a2e29e9_2_3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732" name="Google Shape;732;g2d63a2e29e9_2_34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733" name="Google Shape;733;g2d63a2e29e9_2_343"/>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Wait for the new volume to be available</a:t>
            </a:r>
            <a:endParaRPr/>
          </a:p>
        </p:txBody>
      </p:sp>
      <p:pic>
        <p:nvPicPr>
          <p:cNvPr id="734" name="Google Shape;734;g2d63a2e29e9_2_343"/>
          <p:cNvPicPr preferRelativeResize="0"/>
          <p:nvPr/>
        </p:nvPicPr>
        <p:blipFill rotWithShape="1">
          <a:blip r:embed="rId4">
            <a:alphaModFix/>
          </a:blip>
          <a:srcRect b="5436" l="0" r="0" t="11281"/>
          <a:stretch/>
        </p:blipFill>
        <p:spPr>
          <a:xfrm>
            <a:off x="0" y="0"/>
            <a:ext cx="12144375" cy="5711484"/>
          </a:xfrm>
          <a:prstGeom prst="rect">
            <a:avLst/>
          </a:prstGeom>
          <a:noFill/>
          <a:ln>
            <a:noFill/>
          </a:ln>
        </p:spPr>
      </p:pic>
      <p:sp>
        <p:nvSpPr>
          <p:cNvPr id="735" name="Google Shape;735;g2d63a2e29e9_2_343"/>
          <p:cNvSpPr/>
          <p:nvPr/>
        </p:nvSpPr>
        <p:spPr>
          <a:xfrm>
            <a:off x="4470400" y="4483100"/>
            <a:ext cx="1130300" cy="599265"/>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7"/>
          <p:cNvPicPr preferRelativeResize="0"/>
          <p:nvPr/>
        </p:nvPicPr>
        <p:blipFill rotWithShape="1">
          <a:blip r:embed="rId3">
            <a:alphaModFix/>
          </a:blip>
          <a:srcRect b="0" l="0" r="0" t="0"/>
          <a:stretch/>
        </p:blipFill>
        <p:spPr>
          <a:xfrm>
            <a:off x="851755" y="432969"/>
            <a:ext cx="10488489" cy="599206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2d63a2e29e9_2_35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741" name="Google Shape;741;g2d63a2e29e9_2_3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742" name="Google Shape;742;g2d63a2e29e9_2_352"/>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743" name="Google Shape;743;g2d63a2e29e9_2_352"/>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Attach the created volume to the EC2</a:t>
            </a:r>
            <a:endParaRPr/>
          </a:p>
        </p:txBody>
      </p:sp>
      <p:pic>
        <p:nvPicPr>
          <p:cNvPr id="744" name="Google Shape;744;g2d63a2e29e9_2_352"/>
          <p:cNvPicPr preferRelativeResize="0"/>
          <p:nvPr/>
        </p:nvPicPr>
        <p:blipFill rotWithShape="1">
          <a:blip r:embed="rId4">
            <a:alphaModFix/>
          </a:blip>
          <a:srcRect b="4616" l="0" r="0" t="11282"/>
          <a:stretch/>
        </p:blipFill>
        <p:spPr>
          <a:xfrm>
            <a:off x="0" y="0"/>
            <a:ext cx="12144375" cy="5767755"/>
          </a:xfrm>
          <a:prstGeom prst="rect">
            <a:avLst/>
          </a:prstGeom>
          <a:noFill/>
          <a:ln>
            <a:noFill/>
          </a:ln>
        </p:spPr>
      </p:pic>
      <p:sp>
        <p:nvSpPr>
          <p:cNvPr id="745" name="Google Shape;745;g2d63a2e29e9_2_352"/>
          <p:cNvSpPr/>
          <p:nvPr/>
        </p:nvSpPr>
        <p:spPr>
          <a:xfrm>
            <a:off x="8977532" y="1811340"/>
            <a:ext cx="1323670" cy="406400"/>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2d63a2e29e9_2_36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751" name="Google Shape;751;g2d63a2e29e9_2_3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752" name="Google Shape;752;g2d63a2e29e9_2_361"/>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753" name="Google Shape;753;g2d63a2e29e9_2_361"/>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Select the instance</a:t>
            </a:r>
            <a:endParaRPr/>
          </a:p>
        </p:txBody>
      </p:sp>
      <p:pic>
        <p:nvPicPr>
          <p:cNvPr id="754" name="Google Shape;754;g2d63a2e29e9_2_361"/>
          <p:cNvPicPr preferRelativeResize="0"/>
          <p:nvPr/>
        </p:nvPicPr>
        <p:blipFill rotWithShape="1">
          <a:blip r:embed="rId4">
            <a:alphaModFix/>
          </a:blip>
          <a:srcRect b="4820" l="0" r="0" t="11487"/>
          <a:stretch/>
        </p:blipFill>
        <p:spPr>
          <a:xfrm>
            <a:off x="0" y="3517"/>
            <a:ext cx="12144375" cy="5739619"/>
          </a:xfrm>
          <a:prstGeom prst="rect">
            <a:avLst/>
          </a:prstGeom>
          <a:noFill/>
          <a:ln>
            <a:noFill/>
          </a:ln>
        </p:spPr>
      </p:pic>
      <p:sp>
        <p:nvSpPr>
          <p:cNvPr id="755" name="Google Shape;755;g2d63a2e29e9_2_361"/>
          <p:cNvSpPr/>
          <p:nvPr/>
        </p:nvSpPr>
        <p:spPr>
          <a:xfrm>
            <a:off x="830626" y="4425072"/>
            <a:ext cx="2376268" cy="406400"/>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2d63a2e29e9_2_37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761" name="Google Shape;761;g2d63a2e29e9_2_3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762" name="Google Shape;762;g2d63a2e29e9_2_370"/>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763" name="Google Shape;763;g2d63a2e29e9_2_370"/>
          <p:cNvSpPr txBox="1"/>
          <p:nvPr/>
        </p:nvSpPr>
        <p:spPr>
          <a:xfrm>
            <a:off x="1879514" y="5743136"/>
            <a:ext cx="8737686"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Configure the device name and attach the volume</a:t>
            </a:r>
            <a:endParaRPr/>
          </a:p>
        </p:txBody>
      </p:sp>
      <p:pic>
        <p:nvPicPr>
          <p:cNvPr id="764" name="Google Shape;764;g2d63a2e29e9_2_370"/>
          <p:cNvPicPr preferRelativeResize="0"/>
          <p:nvPr/>
        </p:nvPicPr>
        <p:blipFill rotWithShape="1">
          <a:blip r:embed="rId4">
            <a:alphaModFix/>
          </a:blip>
          <a:srcRect b="4616" l="0" r="0" t="11487"/>
          <a:stretch/>
        </p:blipFill>
        <p:spPr>
          <a:xfrm>
            <a:off x="18170" y="0"/>
            <a:ext cx="12144375" cy="5753687"/>
          </a:xfrm>
          <a:prstGeom prst="rect">
            <a:avLst/>
          </a:prstGeom>
          <a:noFill/>
          <a:ln>
            <a:noFill/>
          </a:ln>
        </p:spPr>
      </p:pic>
      <p:sp>
        <p:nvSpPr>
          <p:cNvPr id="765" name="Google Shape;765;g2d63a2e29e9_2_370"/>
          <p:cNvSpPr/>
          <p:nvPr/>
        </p:nvSpPr>
        <p:spPr>
          <a:xfrm>
            <a:off x="691380" y="2716216"/>
            <a:ext cx="2376268" cy="59848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
        <p:nvSpPr>
          <p:cNvPr id="766" name="Google Shape;766;g2d63a2e29e9_2_370"/>
          <p:cNvSpPr/>
          <p:nvPr/>
        </p:nvSpPr>
        <p:spPr>
          <a:xfrm>
            <a:off x="6456726" y="4838700"/>
            <a:ext cx="1531574" cy="504973"/>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2d63a2e29e9_2_38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772" name="Google Shape;772;g2d63a2e29e9_2_3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773" name="Google Shape;773;g2d63a2e29e9_2_380"/>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774" name="Google Shape;774;g2d63a2e29e9_2_380"/>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Connect to the EC2 instance</a:t>
            </a:r>
            <a:endParaRPr/>
          </a:p>
        </p:txBody>
      </p:sp>
      <p:pic>
        <p:nvPicPr>
          <p:cNvPr id="775" name="Google Shape;775;g2d63a2e29e9_2_380"/>
          <p:cNvPicPr preferRelativeResize="0"/>
          <p:nvPr/>
        </p:nvPicPr>
        <p:blipFill rotWithShape="1">
          <a:blip r:embed="rId4">
            <a:alphaModFix/>
          </a:blip>
          <a:srcRect b="4616" l="0" r="0" t="11282"/>
          <a:stretch/>
        </p:blipFill>
        <p:spPr>
          <a:xfrm>
            <a:off x="0" y="0"/>
            <a:ext cx="12144375" cy="5767755"/>
          </a:xfrm>
          <a:prstGeom prst="rect">
            <a:avLst/>
          </a:prstGeom>
          <a:noFill/>
          <a:ln>
            <a:noFill/>
          </a:ln>
        </p:spPr>
      </p:pic>
      <p:sp>
        <p:nvSpPr>
          <p:cNvPr id="776" name="Google Shape;776;g2d63a2e29e9_2_380"/>
          <p:cNvSpPr/>
          <p:nvPr/>
        </p:nvSpPr>
        <p:spPr>
          <a:xfrm>
            <a:off x="6223000" y="393700"/>
            <a:ext cx="1016000" cy="316282"/>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2d63a2e29e9_2_38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782" name="Google Shape;782;g2d63a2e29e9_2_3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783" name="Google Shape;783;g2d63a2e29e9_2_389"/>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784" name="Google Shape;784;g2d63a2e29e9_2_389"/>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Connect to the EC2 instance</a:t>
            </a:r>
            <a:endParaRPr/>
          </a:p>
        </p:txBody>
      </p:sp>
      <p:pic>
        <p:nvPicPr>
          <p:cNvPr id="785" name="Google Shape;785;g2d63a2e29e9_2_389"/>
          <p:cNvPicPr preferRelativeResize="0"/>
          <p:nvPr/>
        </p:nvPicPr>
        <p:blipFill rotWithShape="1">
          <a:blip r:embed="rId4">
            <a:alphaModFix/>
          </a:blip>
          <a:srcRect b="4616" l="0" r="0" t="11487"/>
          <a:stretch/>
        </p:blipFill>
        <p:spPr>
          <a:xfrm>
            <a:off x="0" y="0"/>
            <a:ext cx="12144375" cy="5753687"/>
          </a:xfrm>
          <a:prstGeom prst="rect">
            <a:avLst/>
          </a:prstGeom>
          <a:noFill/>
          <a:ln>
            <a:noFill/>
          </a:ln>
        </p:spPr>
      </p:pic>
      <p:sp>
        <p:nvSpPr>
          <p:cNvPr id="786" name="Google Shape;786;g2d63a2e29e9_2_389"/>
          <p:cNvSpPr/>
          <p:nvPr/>
        </p:nvSpPr>
        <p:spPr>
          <a:xfrm>
            <a:off x="6879102" y="4895557"/>
            <a:ext cx="1041010" cy="407962"/>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2d63a2e29e9_2_39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792" name="Google Shape;792;g2d63a2e29e9_2_3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793" name="Google Shape;793;g2d63a2e29e9_2_39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794" name="Google Shape;794;g2d63a2e29e9_2_398"/>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Connected</a:t>
            </a:r>
            <a:endParaRPr/>
          </a:p>
        </p:txBody>
      </p:sp>
      <p:pic>
        <p:nvPicPr>
          <p:cNvPr id="795" name="Google Shape;795;g2d63a2e29e9_2_398"/>
          <p:cNvPicPr preferRelativeResize="0"/>
          <p:nvPr/>
        </p:nvPicPr>
        <p:blipFill rotWithShape="1">
          <a:blip r:embed="rId4">
            <a:alphaModFix/>
          </a:blip>
          <a:srcRect b="4616" l="0" r="0" t="11282"/>
          <a:stretch/>
        </p:blipFill>
        <p:spPr>
          <a:xfrm>
            <a:off x="0" y="0"/>
            <a:ext cx="12144375" cy="576775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2d63a2e29e9_2_40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801" name="Google Shape;801;g2d63a2e29e9_2_4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802" name="Google Shape;802;g2d63a2e29e9_2_40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803" name="Google Shape;803;g2d63a2e29e9_2_40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View the storage available on your instance</a:t>
            </a:r>
            <a:endParaRPr/>
          </a:p>
        </p:txBody>
      </p:sp>
      <p:pic>
        <p:nvPicPr>
          <p:cNvPr id="804" name="Google Shape;804;g2d63a2e29e9_2_406"/>
          <p:cNvPicPr preferRelativeResize="0"/>
          <p:nvPr/>
        </p:nvPicPr>
        <p:blipFill rotWithShape="1">
          <a:blip r:embed="rId4">
            <a:alphaModFix/>
          </a:blip>
          <a:srcRect b="4616" l="0" r="0" t="11282"/>
          <a:stretch/>
        </p:blipFill>
        <p:spPr>
          <a:xfrm>
            <a:off x="0" y="0"/>
            <a:ext cx="12144375" cy="5767755"/>
          </a:xfrm>
          <a:prstGeom prst="rect">
            <a:avLst/>
          </a:prstGeom>
          <a:noFill/>
          <a:ln>
            <a:noFill/>
          </a:ln>
        </p:spPr>
      </p:pic>
      <p:sp>
        <p:nvSpPr>
          <p:cNvPr id="805" name="Google Shape;805;g2d63a2e29e9_2_406"/>
          <p:cNvSpPr/>
          <p:nvPr/>
        </p:nvSpPr>
        <p:spPr>
          <a:xfrm>
            <a:off x="1879514" y="2245875"/>
            <a:ext cx="1041010" cy="203981"/>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2d63a2e29e9_2_41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811" name="Google Shape;811;g2d63a2e29e9_2_4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812" name="Google Shape;812;g2d63a2e29e9_2_41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813" name="Google Shape;813;g2d63a2e29e9_2_415"/>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Create an ext3 file system on the new volume (</a:t>
            </a:r>
            <a:r>
              <a:rPr b="0" i="0" lang="en-US" sz="2800" u="none" cap="none" strike="noStrike">
                <a:solidFill>
                  <a:srgbClr val="C55A11"/>
                </a:solidFill>
                <a:latin typeface="Calibri"/>
                <a:ea typeface="Calibri"/>
                <a:cs typeface="Calibri"/>
                <a:sym typeface="Calibri"/>
              </a:rPr>
              <a:t>/dev/sdf</a:t>
            </a:r>
            <a:r>
              <a:rPr b="0" i="0" lang="en-US" sz="2800" u="none" cap="none" strike="noStrike">
                <a:solidFill>
                  <a:schemeClr val="dk1"/>
                </a:solidFill>
                <a:latin typeface="Calibri"/>
                <a:ea typeface="Calibri"/>
                <a:cs typeface="Calibri"/>
                <a:sym typeface="Calibri"/>
              </a:rPr>
              <a:t>)</a:t>
            </a:r>
            <a:endParaRPr/>
          </a:p>
        </p:txBody>
      </p:sp>
      <p:pic>
        <p:nvPicPr>
          <p:cNvPr id="814" name="Google Shape;814;g2d63a2e29e9_2_415"/>
          <p:cNvPicPr preferRelativeResize="0"/>
          <p:nvPr/>
        </p:nvPicPr>
        <p:blipFill rotWithShape="1">
          <a:blip r:embed="rId4">
            <a:alphaModFix/>
          </a:blip>
          <a:srcRect b="5026" l="0" r="0" t="11282"/>
          <a:stretch/>
        </p:blipFill>
        <p:spPr>
          <a:xfrm>
            <a:off x="0" y="3516"/>
            <a:ext cx="12144375" cy="573962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g2d63a2e29e9_2_423"/>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820" name="Google Shape;820;g2d63a2e29e9_2_4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821" name="Google Shape;821;g2d63a2e29e9_2_423"/>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822" name="Google Shape;822;g2d63a2e29e9_2_423"/>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Create a directory for mounting the new storage volume</a:t>
            </a:r>
            <a:endParaRPr/>
          </a:p>
        </p:txBody>
      </p:sp>
      <p:pic>
        <p:nvPicPr>
          <p:cNvPr id="823" name="Google Shape;823;g2d63a2e29e9_2_423"/>
          <p:cNvPicPr preferRelativeResize="0"/>
          <p:nvPr/>
        </p:nvPicPr>
        <p:blipFill rotWithShape="1">
          <a:blip r:embed="rId4">
            <a:alphaModFix/>
          </a:blip>
          <a:srcRect b="4614" l="0" r="0" t="11077"/>
          <a:stretch/>
        </p:blipFill>
        <p:spPr>
          <a:xfrm>
            <a:off x="0" y="0"/>
            <a:ext cx="12144375" cy="578182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g2d63a2e29e9_2_43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829" name="Google Shape;829;g2d63a2e29e9_2_4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830" name="Google Shape;830;g2d63a2e29e9_2_431"/>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831" name="Google Shape;831;g2d63a2e29e9_2_431"/>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Mount the new volume</a:t>
            </a:r>
            <a:endParaRPr/>
          </a:p>
        </p:txBody>
      </p:sp>
      <p:pic>
        <p:nvPicPr>
          <p:cNvPr id="832" name="Google Shape;832;g2d63a2e29e9_2_431"/>
          <p:cNvPicPr preferRelativeResize="0"/>
          <p:nvPr/>
        </p:nvPicPr>
        <p:blipFill rotWithShape="1">
          <a:blip r:embed="rId4">
            <a:alphaModFix/>
          </a:blip>
          <a:srcRect b="4616" l="0" r="0" t="11487"/>
          <a:stretch/>
        </p:blipFill>
        <p:spPr>
          <a:xfrm>
            <a:off x="0" y="0"/>
            <a:ext cx="12144375" cy="57536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8"/>
          <p:cNvPicPr preferRelativeResize="0"/>
          <p:nvPr/>
        </p:nvPicPr>
        <p:blipFill rotWithShape="1">
          <a:blip r:embed="rId3">
            <a:alphaModFix/>
          </a:blip>
          <a:srcRect b="0" l="0" r="0" t="0"/>
          <a:stretch/>
        </p:blipFill>
        <p:spPr>
          <a:xfrm>
            <a:off x="633133" y="697846"/>
            <a:ext cx="5295900" cy="18764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g2d63a2e29e9_2_43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838" name="Google Shape;838;g2d63a2e29e9_2_4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839" name="Google Shape;839;g2d63a2e29e9_2_439"/>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840" name="Google Shape;840;g2d63a2e29e9_2_439"/>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Configure the Linux instance to mount this volume whenever the instance is started</a:t>
            </a:r>
            <a:endParaRPr/>
          </a:p>
        </p:txBody>
      </p:sp>
      <p:pic>
        <p:nvPicPr>
          <p:cNvPr id="841" name="Google Shape;841;g2d63a2e29e9_2_439"/>
          <p:cNvPicPr preferRelativeResize="0"/>
          <p:nvPr/>
        </p:nvPicPr>
        <p:blipFill rotWithShape="1">
          <a:blip r:embed="rId4">
            <a:alphaModFix/>
          </a:blip>
          <a:srcRect b="4616" l="0" r="0" t="11487"/>
          <a:stretch/>
        </p:blipFill>
        <p:spPr>
          <a:xfrm>
            <a:off x="0" y="0"/>
            <a:ext cx="12144375" cy="5753687"/>
          </a:xfrm>
          <a:prstGeom prst="rect">
            <a:avLst/>
          </a:prstGeom>
          <a:noFill/>
          <a:ln>
            <a:noFill/>
          </a:ln>
        </p:spPr>
      </p:pic>
      <p:sp>
        <p:nvSpPr>
          <p:cNvPr id="842" name="Google Shape;842;g2d63a2e29e9_2_439"/>
          <p:cNvSpPr/>
          <p:nvPr/>
        </p:nvSpPr>
        <p:spPr>
          <a:xfrm>
            <a:off x="2203071" y="4931537"/>
            <a:ext cx="6884658" cy="20893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g2d63a2e29e9_2_448"/>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848" name="Google Shape;848;g2d63a2e29e9_2_4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849" name="Google Shape;849;g2d63a2e29e9_2_44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850" name="Google Shape;850;g2d63a2e29e9_2_448"/>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View the available storage</a:t>
            </a:r>
            <a:endParaRPr/>
          </a:p>
        </p:txBody>
      </p:sp>
      <p:pic>
        <p:nvPicPr>
          <p:cNvPr id="851" name="Google Shape;851;g2d63a2e29e9_2_448"/>
          <p:cNvPicPr preferRelativeResize="0"/>
          <p:nvPr/>
        </p:nvPicPr>
        <p:blipFill rotWithShape="1">
          <a:blip r:embed="rId4">
            <a:alphaModFix/>
          </a:blip>
          <a:srcRect b="4616" l="0" r="0" t="11282"/>
          <a:stretch/>
        </p:blipFill>
        <p:spPr>
          <a:xfrm>
            <a:off x="0" y="0"/>
            <a:ext cx="12144375" cy="576775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2d63a2e29e9_2_45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857" name="Google Shape;857;g2d63a2e29e9_2_4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858" name="Google Shape;858;g2d63a2e29e9_2_45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859" name="Google Shape;859;g2d63a2e29e9_2_45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new volume (/dev/xvdf) is mounted</a:t>
            </a:r>
            <a:endParaRPr/>
          </a:p>
        </p:txBody>
      </p:sp>
      <p:pic>
        <p:nvPicPr>
          <p:cNvPr id="860" name="Google Shape;860;g2d63a2e29e9_2_456"/>
          <p:cNvPicPr preferRelativeResize="0"/>
          <p:nvPr/>
        </p:nvPicPr>
        <p:blipFill rotWithShape="1">
          <a:blip r:embed="rId4">
            <a:alphaModFix/>
          </a:blip>
          <a:srcRect b="5435" l="0" r="0" t="11487"/>
          <a:stretch/>
        </p:blipFill>
        <p:spPr>
          <a:xfrm>
            <a:off x="0" y="45720"/>
            <a:ext cx="12144375" cy="569741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2d63a2e29e9_2_46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866" name="Google Shape;866;g2d63a2e29e9_2_4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867" name="Google Shape;867;g2d63a2e29e9_2_464"/>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868" name="Google Shape;868;g2d63a2e29e9_2_464"/>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Create a txt file with some text on the new volume</a:t>
            </a:r>
            <a:endParaRPr/>
          </a:p>
        </p:txBody>
      </p:sp>
      <p:pic>
        <p:nvPicPr>
          <p:cNvPr id="869" name="Google Shape;869;g2d63a2e29e9_2_464"/>
          <p:cNvPicPr preferRelativeResize="0"/>
          <p:nvPr/>
        </p:nvPicPr>
        <p:blipFill rotWithShape="1">
          <a:blip r:embed="rId4">
            <a:alphaModFix/>
          </a:blip>
          <a:srcRect b="4821" l="0" r="0" t="11077"/>
          <a:stretch/>
        </p:blipFill>
        <p:spPr>
          <a:xfrm>
            <a:off x="22579" y="0"/>
            <a:ext cx="12144375" cy="576775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2d63a2e29e9_2_47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875" name="Google Shape;875;g2d63a2e29e9_2_4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876" name="Google Shape;876;g2d63a2e29e9_2_472"/>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877" name="Google Shape;877;g2d63a2e29e9_2_472"/>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Check the created file</a:t>
            </a:r>
            <a:endParaRPr/>
          </a:p>
        </p:txBody>
      </p:sp>
      <p:pic>
        <p:nvPicPr>
          <p:cNvPr id="878" name="Google Shape;878;g2d63a2e29e9_2_472"/>
          <p:cNvPicPr preferRelativeResize="0"/>
          <p:nvPr/>
        </p:nvPicPr>
        <p:blipFill rotWithShape="1">
          <a:blip r:embed="rId4">
            <a:alphaModFix/>
          </a:blip>
          <a:srcRect b="4410" l="0" r="0" t="11487"/>
          <a:stretch/>
        </p:blipFill>
        <p:spPr>
          <a:xfrm>
            <a:off x="0" y="23180"/>
            <a:ext cx="12144375" cy="5767755"/>
          </a:xfrm>
          <a:prstGeom prst="rect">
            <a:avLst/>
          </a:prstGeom>
          <a:noFill/>
          <a:ln>
            <a:noFill/>
          </a:ln>
        </p:spPr>
      </p:pic>
      <p:sp>
        <p:nvSpPr>
          <p:cNvPr id="879" name="Google Shape;879;g2d63a2e29e9_2_472"/>
          <p:cNvSpPr/>
          <p:nvPr/>
        </p:nvSpPr>
        <p:spPr>
          <a:xfrm>
            <a:off x="0" y="1645920"/>
            <a:ext cx="6884658" cy="343391"/>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g2d63a2e29e9_2_48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885" name="Google Shape;885;g2d63a2e29e9_2_4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886" name="Google Shape;886;g2d63a2e29e9_2_481"/>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887" name="Google Shape;887;g2d63a2e29e9_2_481"/>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Create a snapshot from the volume</a:t>
            </a:r>
            <a:endParaRPr/>
          </a:p>
        </p:txBody>
      </p:sp>
      <p:pic>
        <p:nvPicPr>
          <p:cNvPr id="888" name="Google Shape;888;g2d63a2e29e9_2_481"/>
          <p:cNvPicPr preferRelativeResize="0"/>
          <p:nvPr/>
        </p:nvPicPr>
        <p:blipFill rotWithShape="1">
          <a:blip r:embed="rId4">
            <a:alphaModFix/>
          </a:blip>
          <a:srcRect b="4614" l="0" r="0" t="11077"/>
          <a:stretch/>
        </p:blipFill>
        <p:spPr>
          <a:xfrm>
            <a:off x="0" y="0"/>
            <a:ext cx="12144375" cy="5781823"/>
          </a:xfrm>
          <a:prstGeom prst="rect">
            <a:avLst/>
          </a:prstGeom>
          <a:noFill/>
          <a:ln>
            <a:noFill/>
          </a:ln>
        </p:spPr>
      </p:pic>
      <p:sp>
        <p:nvSpPr>
          <p:cNvPr id="889" name="Google Shape;889;g2d63a2e29e9_2_481"/>
          <p:cNvSpPr/>
          <p:nvPr/>
        </p:nvSpPr>
        <p:spPr>
          <a:xfrm>
            <a:off x="9045526" y="918549"/>
            <a:ext cx="2308274"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g2d63a2e29e9_2_49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895" name="Google Shape;895;g2d63a2e29e9_2_4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896" name="Google Shape;896;g2d63a2e29e9_2_490"/>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897" name="Google Shape;897;g2d63a2e29e9_2_490"/>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Create snapshot</a:t>
            </a:r>
            <a:endParaRPr/>
          </a:p>
        </p:txBody>
      </p:sp>
      <p:pic>
        <p:nvPicPr>
          <p:cNvPr id="898" name="Google Shape;898;g2d63a2e29e9_2_490"/>
          <p:cNvPicPr preferRelativeResize="0"/>
          <p:nvPr/>
        </p:nvPicPr>
        <p:blipFill rotWithShape="1">
          <a:blip r:embed="rId4">
            <a:alphaModFix/>
          </a:blip>
          <a:srcRect b="5231" l="0" r="0" t="11282"/>
          <a:stretch/>
        </p:blipFill>
        <p:spPr>
          <a:xfrm>
            <a:off x="0" y="17584"/>
            <a:ext cx="12144375" cy="5725552"/>
          </a:xfrm>
          <a:prstGeom prst="rect">
            <a:avLst/>
          </a:prstGeom>
          <a:noFill/>
          <a:ln>
            <a:noFill/>
          </a:ln>
        </p:spPr>
      </p:pic>
      <p:sp>
        <p:nvSpPr>
          <p:cNvPr id="899" name="Google Shape;899;g2d63a2e29e9_2_490"/>
          <p:cNvSpPr/>
          <p:nvPr/>
        </p:nvSpPr>
        <p:spPr>
          <a:xfrm>
            <a:off x="6443003" y="4909624"/>
            <a:ext cx="1463040" cy="436099"/>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2d63a2e29e9_2_49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905" name="Google Shape;905;g2d63a2e29e9_2_4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906" name="Google Shape;906;g2d63a2e29e9_2_499"/>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907" name="Google Shape;907;g2d63a2e29e9_2_499"/>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Remove the created file</a:t>
            </a:r>
            <a:endParaRPr/>
          </a:p>
        </p:txBody>
      </p:sp>
      <p:pic>
        <p:nvPicPr>
          <p:cNvPr id="908" name="Google Shape;908;g2d63a2e29e9_2_499"/>
          <p:cNvPicPr preferRelativeResize="0"/>
          <p:nvPr/>
        </p:nvPicPr>
        <p:blipFill rotWithShape="1">
          <a:blip r:embed="rId4">
            <a:alphaModFix/>
          </a:blip>
          <a:srcRect b="4616" l="0" r="0" t="11282"/>
          <a:stretch/>
        </p:blipFill>
        <p:spPr>
          <a:xfrm>
            <a:off x="0" y="0"/>
            <a:ext cx="12144375" cy="576775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2d63a2e29e9_2_507"/>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914" name="Google Shape;914;g2d63a2e29e9_2_5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915" name="Google Shape;915;g2d63a2e29e9_2_507"/>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916" name="Google Shape;916;g2d63a2e29e9_2_507"/>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List the content of the directory, the created file (file.txt) has been deleted</a:t>
            </a:r>
            <a:endParaRPr/>
          </a:p>
        </p:txBody>
      </p:sp>
      <p:pic>
        <p:nvPicPr>
          <p:cNvPr id="917" name="Google Shape;917;g2d63a2e29e9_2_507"/>
          <p:cNvPicPr preferRelativeResize="0"/>
          <p:nvPr/>
        </p:nvPicPr>
        <p:blipFill rotWithShape="1">
          <a:blip r:embed="rId4">
            <a:alphaModFix/>
          </a:blip>
          <a:srcRect b="4616" l="0" r="0" t="11282"/>
          <a:stretch/>
        </p:blipFill>
        <p:spPr>
          <a:xfrm>
            <a:off x="0" y="24618"/>
            <a:ext cx="12144375" cy="5767755"/>
          </a:xfrm>
          <a:prstGeom prst="rect">
            <a:avLst/>
          </a:prstGeom>
          <a:noFill/>
          <a:ln>
            <a:noFill/>
          </a:ln>
        </p:spPr>
      </p:pic>
      <p:sp>
        <p:nvSpPr>
          <p:cNvPr id="918" name="Google Shape;918;g2d63a2e29e9_2_507"/>
          <p:cNvSpPr/>
          <p:nvPr/>
        </p:nvSpPr>
        <p:spPr>
          <a:xfrm>
            <a:off x="-1" y="2062966"/>
            <a:ext cx="3896751"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2d63a2e29e9_2_51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924" name="Google Shape;924;g2d63a2e29e9_2_5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925" name="Google Shape;925;g2d63a2e29e9_2_51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926" name="Google Shape;926;g2d63a2e29e9_2_51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Create a new volume from the created snapshot</a:t>
            </a:r>
            <a:endParaRPr/>
          </a:p>
        </p:txBody>
      </p:sp>
      <p:pic>
        <p:nvPicPr>
          <p:cNvPr id="927" name="Google Shape;927;g2d63a2e29e9_2_516"/>
          <p:cNvPicPr preferRelativeResize="0"/>
          <p:nvPr/>
        </p:nvPicPr>
        <p:blipFill rotWithShape="1">
          <a:blip r:embed="rId4">
            <a:alphaModFix/>
          </a:blip>
          <a:srcRect b="5641" l="0" r="0" t="11487"/>
          <a:stretch/>
        </p:blipFill>
        <p:spPr>
          <a:xfrm>
            <a:off x="0" y="12599"/>
            <a:ext cx="12144375" cy="5683348"/>
          </a:xfrm>
          <a:prstGeom prst="rect">
            <a:avLst/>
          </a:prstGeom>
          <a:noFill/>
          <a:ln>
            <a:noFill/>
          </a:ln>
        </p:spPr>
      </p:pic>
      <p:sp>
        <p:nvSpPr>
          <p:cNvPr id="928" name="Google Shape;928;g2d63a2e29e9_2_516"/>
          <p:cNvSpPr/>
          <p:nvPr/>
        </p:nvSpPr>
        <p:spPr>
          <a:xfrm>
            <a:off x="9045526" y="637419"/>
            <a:ext cx="2308274"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9"/>
          <p:cNvPicPr preferRelativeResize="0"/>
          <p:nvPr/>
        </p:nvPicPr>
        <p:blipFill rotWithShape="1">
          <a:blip r:embed="rId3">
            <a:alphaModFix/>
          </a:blip>
          <a:srcRect b="0" l="0" r="0" t="0"/>
          <a:stretch/>
        </p:blipFill>
        <p:spPr>
          <a:xfrm>
            <a:off x="689808" y="485364"/>
            <a:ext cx="10812384" cy="588727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g2d63a2e29e9_2_52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934" name="Google Shape;934;g2d63a2e29e9_2_5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935" name="Google Shape;935;g2d63a2e29e9_2_52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936" name="Google Shape;936;g2d63a2e29e9_2_525"/>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Configure the volume type, size, and AZ</a:t>
            </a:r>
            <a:endParaRPr/>
          </a:p>
        </p:txBody>
      </p:sp>
      <p:pic>
        <p:nvPicPr>
          <p:cNvPr id="937" name="Google Shape;937;g2d63a2e29e9_2_525"/>
          <p:cNvPicPr preferRelativeResize="0"/>
          <p:nvPr/>
        </p:nvPicPr>
        <p:blipFill rotWithShape="1">
          <a:blip r:embed="rId4">
            <a:alphaModFix/>
          </a:blip>
          <a:srcRect b="4820" l="0" r="0" t="11487"/>
          <a:stretch/>
        </p:blipFill>
        <p:spPr>
          <a:xfrm>
            <a:off x="0" y="3517"/>
            <a:ext cx="12144375" cy="5739619"/>
          </a:xfrm>
          <a:prstGeom prst="rect">
            <a:avLst/>
          </a:prstGeom>
          <a:noFill/>
          <a:ln>
            <a:noFill/>
          </a:ln>
        </p:spPr>
      </p:pic>
      <p:sp>
        <p:nvSpPr>
          <p:cNvPr id="938" name="Google Shape;938;g2d63a2e29e9_2_525"/>
          <p:cNvSpPr/>
          <p:nvPr/>
        </p:nvSpPr>
        <p:spPr>
          <a:xfrm>
            <a:off x="725377" y="1360085"/>
            <a:ext cx="2308274"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
        <p:nvSpPr>
          <p:cNvPr id="939" name="Google Shape;939;g2d63a2e29e9_2_525"/>
          <p:cNvSpPr/>
          <p:nvPr/>
        </p:nvSpPr>
        <p:spPr>
          <a:xfrm>
            <a:off x="725377" y="2067535"/>
            <a:ext cx="2308274"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
        <p:nvSpPr>
          <p:cNvPr id="940" name="Google Shape;940;g2d63a2e29e9_2_525"/>
          <p:cNvSpPr/>
          <p:nvPr/>
        </p:nvSpPr>
        <p:spPr>
          <a:xfrm>
            <a:off x="725377" y="4400720"/>
            <a:ext cx="2308274"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g2d63a2e29e9_2_53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946" name="Google Shape;946;g2d63a2e29e9_2_5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947" name="Google Shape;947;g2d63a2e29e9_2_53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948" name="Google Shape;948;g2d63a2e29e9_2_53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Create the volume</a:t>
            </a:r>
            <a:endParaRPr/>
          </a:p>
        </p:txBody>
      </p:sp>
      <p:pic>
        <p:nvPicPr>
          <p:cNvPr id="949" name="Google Shape;949;g2d63a2e29e9_2_536"/>
          <p:cNvPicPr preferRelativeResize="0"/>
          <p:nvPr/>
        </p:nvPicPr>
        <p:blipFill rotWithShape="1">
          <a:blip r:embed="rId4">
            <a:alphaModFix/>
          </a:blip>
          <a:srcRect b="5025" l="0" r="0" t="11077"/>
          <a:stretch/>
        </p:blipFill>
        <p:spPr>
          <a:xfrm>
            <a:off x="-5430" y="0"/>
            <a:ext cx="12144375" cy="5753688"/>
          </a:xfrm>
          <a:prstGeom prst="rect">
            <a:avLst/>
          </a:prstGeom>
          <a:noFill/>
          <a:ln>
            <a:noFill/>
          </a:ln>
        </p:spPr>
      </p:pic>
      <p:sp>
        <p:nvSpPr>
          <p:cNvPr id="950" name="Google Shape;950;g2d63a2e29e9_2_536"/>
          <p:cNvSpPr/>
          <p:nvPr/>
        </p:nvSpPr>
        <p:spPr>
          <a:xfrm>
            <a:off x="6443003" y="4945601"/>
            <a:ext cx="1575582"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
        <p:nvSpPr>
          <p:cNvPr id="951" name="Google Shape;951;g2d63a2e29e9_2_536"/>
          <p:cNvSpPr/>
          <p:nvPr/>
        </p:nvSpPr>
        <p:spPr>
          <a:xfrm>
            <a:off x="690926" y="2011901"/>
            <a:ext cx="5405074"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g2d63a2e29e9_2_54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957" name="Google Shape;957;g2d63a2e29e9_2_5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958" name="Google Shape;958;g2d63a2e29e9_2_546"/>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959" name="Google Shape;959;g2d63a2e29e9_2_546"/>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Attach the new volume to the EC2</a:t>
            </a:r>
            <a:endParaRPr/>
          </a:p>
        </p:txBody>
      </p:sp>
      <p:pic>
        <p:nvPicPr>
          <p:cNvPr id="960" name="Google Shape;960;g2d63a2e29e9_2_546"/>
          <p:cNvPicPr preferRelativeResize="0"/>
          <p:nvPr/>
        </p:nvPicPr>
        <p:blipFill rotWithShape="1">
          <a:blip r:embed="rId4">
            <a:alphaModFix/>
          </a:blip>
          <a:srcRect b="4616" l="0" r="0" t="11282"/>
          <a:stretch/>
        </p:blipFill>
        <p:spPr>
          <a:xfrm>
            <a:off x="0" y="0"/>
            <a:ext cx="12144375" cy="5767755"/>
          </a:xfrm>
          <a:prstGeom prst="rect">
            <a:avLst/>
          </a:prstGeom>
          <a:noFill/>
          <a:ln>
            <a:noFill/>
          </a:ln>
        </p:spPr>
      </p:pic>
      <p:sp>
        <p:nvSpPr>
          <p:cNvPr id="961" name="Google Shape;961;g2d63a2e29e9_2_546"/>
          <p:cNvSpPr/>
          <p:nvPr/>
        </p:nvSpPr>
        <p:spPr>
          <a:xfrm>
            <a:off x="9045526" y="1819839"/>
            <a:ext cx="2308274"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g2d63a2e29e9_2_55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967" name="Google Shape;967;g2d63a2e29e9_2_5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968" name="Google Shape;968;g2d63a2e29e9_2_55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969" name="Google Shape;969;g2d63a2e29e9_2_555"/>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Select the EC2</a:t>
            </a:r>
            <a:endParaRPr/>
          </a:p>
        </p:txBody>
      </p:sp>
      <p:pic>
        <p:nvPicPr>
          <p:cNvPr id="970" name="Google Shape;970;g2d63a2e29e9_2_555"/>
          <p:cNvPicPr preferRelativeResize="0"/>
          <p:nvPr/>
        </p:nvPicPr>
        <p:blipFill rotWithShape="1">
          <a:blip r:embed="rId4">
            <a:alphaModFix/>
          </a:blip>
          <a:srcRect b="5025" l="0" r="0" t="11077"/>
          <a:stretch/>
        </p:blipFill>
        <p:spPr>
          <a:xfrm>
            <a:off x="0" y="0"/>
            <a:ext cx="12144375" cy="5753688"/>
          </a:xfrm>
          <a:prstGeom prst="rect">
            <a:avLst/>
          </a:prstGeom>
          <a:noFill/>
          <a:ln>
            <a:noFill/>
          </a:ln>
        </p:spPr>
      </p:pic>
      <p:sp>
        <p:nvSpPr>
          <p:cNvPr id="971" name="Google Shape;971;g2d63a2e29e9_2_555"/>
          <p:cNvSpPr/>
          <p:nvPr/>
        </p:nvSpPr>
        <p:spPr>
          <a:xfrm>
            <a:off x="725377" y="3914967"/>
            <a:ext cx="2308274"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g2d63a2e29e9_2_56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977" name="Google Shape;977;g2d63a2e29e9_2_5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978" name="Google Shape;978;g2d63a2e29e9_2_564"/>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979" name="Google Shape;979;g2d63a2e29e9_2_564"/>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Configure the device name and attach the volume</a:t>
            </a:r>
            <a:endParaRPr/>
          </a:p>
        </p:txBody>
      </p:sp>
      <p:pic>
        <p:nvPicPr>
          <p:cNvPr id="980" name="Google Shape;980;g2d63a2e29e9_2_564"/>
          <p:cNvPicPr preferRelativeResize="0"/>
          <p:nvPr/>
        </p:nvPicPr>
        <p:blipFill rotWithShape="1">
          <a:blip r:embed="rId4">
            <a:alphaModFix/>
          </a:blip>
          <a:srcRect b="4616" l="0" r="0" t="11282"/>
          <a:stretch/>
        </p:blipFill>
        <p:spPr>
          <a:xfrm>
            <a:off x="0" y="0"/>
            <a:ext cx="12144375" cy="5767755"/>
          </a:xfrm>
          <a:prstGeom prst="rect">
            <a:avLst/>
          </a:prstGeom>
          <a:noFill/>
          <a:ln>
            <a:noFill/>
          </a:ln>
        </p:spPr>
      </p:pic>
      <p:sp>
        <p:nvSpPr>
          <p:cNvPr id="981" name="Google Shape;981;g2d63a2e29e9_2_564"/>
          <p:cNvSpPr/>
          <p:nvPr/>
        </p:nvSpPr>
        <p:spPr>
          <a:xfrm>
            <a:off x="725377" y="3002963"/>
            <a:ext cx="2308274"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
        <p:nvSpPr>
          <p:cNvPr id="982" name="Google Shape;982;g2d63a2e29e9_2_564"/>
          <p:cNvSpPr/>
          <p:nvPr/>
        </p:nvSpPr>
        <p:spPr>
          <a:xfrm>
            <a:off x="6499274" y="4959668"/>
            <a:ext cx="1463040" cy="389746"/>
          </a:xfrm>
          <a:prstGeom prst="rect">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g2d63a2e29e9_2_57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988" name="Google Shape;988;g2d63a2e29e9_2_5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989" name="Google Shape;989;g2d63a2e29e9_2_574"/>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990" name="Google Shape;990;g2d63a2e29e9_2_574"/>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Create a directory for the new volume</a:t>
            </a:r>
            <a:endParaRPr/>
          </a:p>
        </p:txBody>
      </p:sp>
      <p:pic>
        <p:nvPicPr>
          <p:cNvPr id="991" name="Google Shape;991;g2d63a2e29e9_2_574"/>
          <p:cNvPicPr preferRelativeResize="0"/>
          <p:nvPr/>
        </p:nvPicPr>
        <p:blipFill rotWithShape="1">
          <a:blip r:embed="rId4">
            <a:alphaModFix/>
          </a:blip>
          <a:srcRect b="4616" l="0" r="0" t="11282"/>
          <a:stretch/>
        </p:blipFill>
        <p:spPr>
          <a:xfrm>
            <a:off x="0" y="0"/>
            <a:ext cx="12144375" cy="576775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g2d63a2e29e9_2_58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997" name="Google Shape;997;g2d63a2e29e9_2_5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998" name="Google Shape;998;g2d63a2e29e9_2_582"/>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999" name="Google Shape;999;g2d63a2e29e9_2_582"/>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Mount the new volume</a:t>
            </a:r>
            <a:endParaRPr/>
          </a:p>
        </p:txBody>
      </p:sp>
      <p:pic>
        <p:nvPicPr>
          <p:cNvPr id="1000" name="Google Shape;1000;g2d63a2e29e9_2_582"/>
          <p:cNvPicPr preferRelativeResize="0"/>
          <p:nvPr/>
        </p:nvPicPr>
        <p:blipFill rotWithShape="1">
          <a:blip r:embed="rId4">
            <a:alphaModFix/>
          </a:blip>
          <a:srcRect b="4614" l="0" r="0" t="11077"/>
          <a:stretch/>
        </p:blipFill>
        <p:spPr>
          <a:xfrm>
            <a:off x="0" y="0"/>
            <a:ext cx="12144375" cy="5781823"/>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g2d63a2e29e9_2_590"/>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t/>
            </a:r>
            <a:endParaRPr/>
          </a:p>
        </p:txBody>
      </p:sp>
      <p:sp>
        <p:nvSpPr>
          <p:cNvPr id="1006" name="Google Shape;1006;g2d63a2e29e9_2_5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1007" name="Google Shape;1007;g2d63a2e29e9_2_590"/>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1008" name="Google Shape;1008;g2d63a2e29e9_2_590"/>
          <p:cNvSpPr txBox="1"/>
          <p:nvPr/>
        </p:nvSpPr>
        <p:spPr>
          <a:xfrm>
            <a:off x="1879514" y="5743136"/>
            <a:ext cx="8421688" cy="111486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List the content of the directory of the new volume, you should be able to see the file (file.txt)</a:t>
            </a:r>
            <a:endParaRPr/>
          </a:p>
        </p:txBody>
      </p:sp>
      <p:pic>
        <p:nvPicPr>
          <p:cNvPr id="1009" name="Google Shape;1009;g2d63a2e29e9_2_590"/>
          <p:cNvPicPr preferRelativeResize="0"/>
          <p:nvPr/>
        </p:nvPicPr>
        <p:blipFill rotWithShape="1">
          <a:blip r:embed="rId4">
            <a:alphaModFix/>
          </a:blip>
          <a:srcRect b="5026" l="0" r="0" t="11487"/>
          <a:stretch/>
        </p:blipFill>
        <p:spPr>
          <a:xfrm>
            <a:off x="0" y="17584"/>
            <a:ext cx="12144375" cy="572555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g2d63a2e29e9_2_598"/>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Case Studies</a:t>
            </a:r>
            <a:endParaRPr/>
          </a:p>
        </p:txBody>
      </p:sp>
      <p:sp>
        <p:nvSpPr>
          <p:cNvPr id="1016" name="Google Shape;1016;g2d63a2e29e9_2_5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1017" name="Google Shape;1017;g2d63a2e29e9_2_598"/>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1018" name="Google Shape;1018;g2d63a2e29e9_2_598"/>
          <p:cNvSpPr txBox="1"/>
          <p:nvPr/>
        </p:nvSpPr>
        <p:spPr>
          <a:xfrm>
            <a:off x="309489" y="1480261"/>
            <a:ext cx="11240088" cy="169187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Case 1: </a:t>
            </a:r>
            <a:r>
              <a:rPr b="0" i="0" lang="en-US" sz="2400" u="none" cap="none" strike="noStrike">
                <a:solidFill>
                  <a:schemeClr val="dk1"/>
                </a:solidFill>
                <a:latin typeface="Calibri"/>
                <a:ea typeface="Calibri"/>
                <a:cs typeface="Calibri"/>
                <a:sym typeface="Calibri"/>
              </a:rPr>
              <a:t>A data analytics company for travel sites must store billions of customer events per day. They use the data analytics services that are in the diagram. The following diagram illustrates their architecture.</a:t>
            </a:r>
            <a:endParaRPr/>
          </a:p>
        </p:txBody>
      </p:sp>
      <p:grpSp>
        <p:nvGrpSpPr>
          <p:cNvPr descr="Architecture diagram that includes Amazon API Gateway to Amazon Kinesis to AWS Lambda. Amazon Elastic Container Service is not connect to another service.  And Amazon Kinesis is connected to Amazon Kinesis Data Firehouse which is connected to what storage?" id="1019" name="Google Shape;1019;g2d63a2e29e9_2_598"/>
          <p:cNvGrpSpPr/>
          <p:nvPr/>
        </p:nvGrpSpPr>
        <p:grpSpPr>
          <a:xfrm>
            <a:off x="1500109" y="3429000"/>
            <a:ext cx="8858847" cy="3292475"/>
            <a:chOff x="722454" y="2522100"/>
            <a:chExt cx="10151057" cy="3831074"/>
          </a:xfrm>
        </p:grpSpPr>
        <p:sp>
          <p:nvSpPr>
            <p:cNvPr id="1020" name="Google Shape;1020;g2d63a2e29e9_2_598"/>
            <p:cNvSpPr txBox="1"/>
            <p:nvPr/>
          </p:nvSpPr>
          <p:spPr>
            <a:xfrm>
              <a:off x="722454" y="3280192"/>
              <a:ext cx="23019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chemeClr val="dk1"/>
                  </a:solidFill>
                  <a:latin typeface="Calibri"/>
                  <a:ea typeface="Calibri"/>
                  <a:cs typeface="Calibri"/>
                  <a:sym typeface="Calibri"/>
                </a:rPr>
                <a:t>Amazon API Gateway</a:t>
              </a:r>
              <a:endParaRPr/>
            </a:p>
          </p:txBody>
        </p:sp>
        <p:sp>
          <p:nvSpPr>
            <p:cNvPr id="1021" name="Google Shape;1021;g2d63a2e29e9_2_598"/>
            <p:cNvSpPr txBox="1"/>
            <p:nvPr/>
          </p:nvSpPr>
          <p:spPr>
            <a:xfrm>
              <a:off x="3273362" y="3280192"/>
              <a:ext cx="169141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rgbClr val="000000"/>
                  </a:solidFill>
                  <a:latin typeface="Arial"/>
                  <a:ea typeface="Arial"/>
                  <a:cs typeface="Arial"/>
                  <a:sym typeface="Arial"/>
                </a:rPr>
                <a:t>Amazon Kinesis</a:t>
              </a:r>
              <a:endParaRPr b="1" i="0" sz="1400" u="none" cap="none" strike="noStrike">
                <a:solidFill>
                  <a:schemeClr val="dk1"/>
                </a:solidFill>
                <a:latin typeface="Arial"/>
                <a:ea typeface="Arial"/>
                <a:cs typeface="Arial"/>
                <a:sym typeface="Arial"/>
              </a:endParaRPr>
            </a:p>
          </p:txBody>
        </p:sp>
        <p:sp>
          <p:nvSpPr>
            <p:cNvPr id="1022" name="Google Shape;1022;g2d63a2e29e9_2_598"/>
            <p:cNvSpPr txBox="1"/>
            <p:nvPr/>
          </p:nvSpPr>
          <p:spPr>
            <a:xfrm>
              <a:off x="5605895" y="4771831"/>
              <a:ext cx="169141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rgbClr val="000000"/>
                  </a:solidFill>
                  <a:latin typeface="Arial"/>
                  <a:ea typeface="Arial"/>
                  <a:cs typeface="Arial"/>
                  <a:sym typeface="Arial"/>
                </a:rPr>
                <a:t>Amazon Kinesis</a:t>
              </a:r>
              <a:endParaRPr b="1" i="0" sz="1400" u="none" cap="none" strike="noStrike">
                <a:solidFill>
                  <a:schemeClr val="dk1"/>
                </a:solidFill>
                <a:latin typeface="Arial"/>
                <a:ea typeface="Arial"/>
                <a:cs typeface="Arial"/>
                <a:sym typeface="Arial"/>
              </a:endParaRPr>
            </a:p>
          </p:txBody>
        </p:sp>
        <p:sp>
          <p:nvSpPr>
            <p:cNvPr id="1023" name="Google Shape;1023;g2d63a2e29e9_2_598"/>
            <p:cNvSpPr txBox="1"/>
            <p:nvPr/>
          </p:nvSpPr>
          <p:spPr>
            <a:xfrm>
              <a:off x="9182100" y="4184346"/>
              <a:ext cx="169141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rgbClr val="000000"/>
                  </a:solidFill>
                  <a:latin typeface="Arial"/>
                  <a:ea typeface="Arial"/>
                  <a:cs typeface="Arial"/>
                  <a:sym typeface="Arial"/>
                </a:rPr>
                <a:t>Amazon Kinesis Data Firehose</a:t>
              </a:r>
              <a:endParaRPr b="1" i="0" sz="1400" u="none" cap="none" strike="noStrike">
                <a:solidFill>
                  <a:schemeClr val="dk1"/>
                </a:solidFill>
                <a:latin typeface="Arial"/>
                <a:ea typeface="Arial"/>
                <a:cs typeface="Arial"/>
                <a:sym typeface="Arial"/>
              </a:endParaRPr>
            </a:p>
          </p:txBody>
        </p:sp>
        <p:sp>
          <p:nvSpPr>
            <p:cNvPr id="1024" name="Google Shape;1024;g2d63a2e29e9_2_598"/>
            <p:cNvSpPr txBox="1"/>
            <p:nvPr/>
          </p:nvSpPr>
          <p:spPr>
            <a:xfrm>
              <a:off x="5265125" y="3287126"/>
              <a:ext cx="23019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chemeClr val="dk1"/>
                  </a:solidFill>
                  <a:latin typeface="Calibri"/>
                  <a:ea typeface="Calibri"/>
                  <a:cs typeface="Calibri"/>
                  <a:sym typeface="Calibri"/>
                </a:rPr>
                <a:t>AWS Lambda</a:t>
              </a:r>
              <a:endParaRPr/>
            </a:p>
          </p:txBody>
        </p:sp>
        <p:sp>
          <p:nvSpPr>
            <p:cNvPr id="1025" name="Google Shape;1025;g2d63a2e29e9_2_598"/>
            <p:cNvSpPr txBox="1"/>
            <p:nvPr/>
          </p:nvSpPr>
          <p:spPr>
            <a:xfrm>
              <a:off x="728040" y="4754706"/>
              <a:ext cx="230190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chemeClr val="dk1"/>
                  </a:solidFill>
                  <a:latin typeface="Calibri"/>
                  <a:ea typeface="Calibri"/>
                  <a:cs typeface="Calibri"/>
                  <a:sym typeface="Calibri"/>
                </a:rPr>
                <a:t>Amazon Elastic Container Service</a:t>
              </a:r>
              <a:endParaRPr/>
            </a:p>
          </p:txBody>
        </p:sp>
        <p:cxnSp>
          <p:nvCxnSpPr>
            <p:cNvPr id="1026" name="Google Shape;1026;g2d63a2e29e9_2_598"/>
            <p:cNvCxnSpPr/>
            <p:nvPr/>
          </p:nvCxnSpPr>
          <p:spPr>
            <a:xfrm>
              <a:off x="6807200" y="4445956"/>
              <a:ext cx="1581150" cy="0"/>
            </a:xfrm>
            <a:prstGeom prst="straightConnector1">
              <a:avLst/>
            </a:prstGeom>
            <a:noFill/>
            <a:ln cap="flat" cmpd="sng" w="12700">
              <a:solidFill>
                <a:srgbClr val="545B64"/>
              </a:solidFill>
              <a:prstDash val="solid"/>
              <a:miter lim="800000"/>
              <a:headEnd len="sm" w="sm" type="none"/>
              <a:tailEnd len="med" w="med" type="stealth"/>
            </a:ln>
          </p:spPr>
        </p:cxnSp>
        <p:pic>
          <p:nvPicPr>
            <p:cNvPr id="1027" name="Google Shape;1027;g2d63a2e29e9_2_598"/>
            <p:cNvPicPr preferRelativeResize="0"/>
            <p:nvPr/>
          </p:nvPicPr>
          <p:blipFill rotWithShape="1">
            <a:blip r:embed="rId4">
              <a:alphaModFix/>
            </a:blip>
            <a:srcRect b="0" l="0" r="0" t="0"/>
            <a:stretch/>
          </p:blipFill>
          <p:spPr>
            <a:xfrm>
              <a:off x="1471117" y="2522100"/>
              <a:ext cx="711200" cy="711200"/>
            </a:xfrm>
            <a:prstGeom prst="rect">
              <a:avLst/>
            </a:prstGeom>
            <a:noFill/>
            <a:ln>
              <a:noFill/>
            </a:ln>
          </p:spPr>
        </p:pic>
        <p:pic>
          <p:nvPicPr>
            <p:cNvPr id="1028" name="Google Shape;1028;g2d63a2e29e9_2_598"/>
            <p:cNvPicPr preferRelativeResize="0"/>
            <p:nvPr/>
          </p:nvPicPr>
          <p:blipFill rotWithShape="1">
            <a:blip r:embed="rId5">
              <a:alphaModFix/>
            </a:blip>
            <a:srcRect b="0" l="0" r="0" t="0"/>
            <a:stretch/>
          </p:blipFill>
          <p:spPr>
            <a:xfrm>
              <a:off x="3763467" y="2522100"/>
              <a:ext cx="711200" cy="711200"/>
            </a:xfrm>
            <a:prstGeom prst="rect">
              <a:avLst/>
            </a:prstGeom>
            <a:noFill/>
            <a:ln>
              <a:noFill/>
            </a:ln>
          </p:spPr>
        </p:pic>
        <p:pic>
          <p:nvPicPr>
            <p:cNvPr id="1029" name="Google Shape;1029;g2d63a2e29e9_2_598"/>
            <p:cNvPicPr preferRelativeResize="0"/>
            <p:nvPr/>
          </p:nvPicPr>
          <p:blipFill rotWithShape="1">
            <a:blip r:embed="rId5">
              <a:alphaModFix/>
            </a:blip>
            <a:srcRect b="0" l="0" r="0" t="0"/>
            <a:stretch/>
          </p:blipFill>
          <p:spPr>
            <a:xfrm>
              <a:off x="6096000" y="4060631"/>
              <a:ext cx="711200" cy="711200"/>
            </a:xfrm>
            <a:prstGeom prst="rect">
              <a:avLst/>
            </a:prstGeom>
            <a:noFill/>
            <a:ln>
              <a:noFill/>
            </a:ln>
          </p:spPr>
        </p:pic>
        <p:pic>
          <p:nvPicPr>
            <p:cNvPr id="1030" name="Google Shape;1030;g2d63a2e29e9_2_598"/>
            <p:cNvPicPr preferRelativeResize="0"/>
            <p:nvPr/>
          </p:nvPicPr>
          <p:blipFill rotWithShape="1">
            <a:blip r:embed="rId6">
              <a:alphaModFix/>
            </a:blip>
            <a:srcRect b="0" l="0" r="0" t="0"/>
            <a:stretch/>
          </p:blipFill>
          <p:spPr>
            <a:xfrm>
              <a:off x="8374232" y="4061313"/>
              <a:ext cx="711200" cy="711200"/>
            </a:xfrm>
            <a:prstGeom prst="rect">
              <a:avLst/>
            </a:prstGeom>
            <a:noFill/>
            <a:ln>
              <a:noFill/>
            </a:ln>
          </p:spPr>
        </p:pic>
        <p:pic>
          <p:nvPicPr>
            <p:cNvPr id="1031" name="Google Shape;1031;g2d63a2e29e9_2_598"/>
            <p:cNvPicPr preferRelativeResize="0"/>
            <p:nvPr/>
          </p:nvPicPr>
          <p:blipFill rotWithShape="1">
            <a:blip r:embed="rId7">
              <a:alphaModFix/>
            </a:blip>
            <a:srcRect b="0" l="0" r="0" t="0"/>
            <a:stretch/>
          </p:blipFill>
          <p:spPr>
            <a:xfrm>
              <a:off x="6071094" y="2522100"/>
              <a:ext cx="711200" cy="711200"/>
            </a:xfrm>
            <a:prstGeom prst="rect">
              <a:avLst/>
            </a:prstGeom>
            <a:noFill/>
            <a:ln>
              <a:noFill/>
            </a:ln>
          </p:spPr>
        </p:pic>
        <p:pic>
          <p:nvPicPr>
            <p:cNvPr id="1032" name="Google Shape;1032;g2d63a2e29e9_2_598"/>
            <p:cNvPicPr preferRelativeResize="0"/>
            <p:nvPr/>
          </p:nvPicPr>
          <p:blipFill rotWithShape="1">
            <a:blip r:embed="rId8">
              <a:alphaModFix/>
            </a:blip>
            <a:srcRect b="0" l="0" r="0" t="0"/>
            <a:stretch/>
          </p:blipFill>
          <p:spPr>
            <a:xfrm>
              <a:off x="1523392" y="4082251"/>
              <a:ext cx="711200" cy="711200"/>
            </a:xfrm>
            <a:prstGeom prst="rect">
              <a:avLst/>
            </a:prstGeom>
            <a:noFill/>
            <a:ln>
              <a:noFill/>
            </a:ln>
          </p:spPr>
        </p:pic>
        <p:cxnSp>
          <p:nvCxnSpPr>
            <p:cNvPr id="1033" name="Google Shape;1033;g2d63a2e29e9_2_598"/>
            <p:cNvCxnSpPr>
              <a:stCxn id="1027" idx="3"/>
              <a:endCxn id="1028" idx="1"/>
            </p:cNvCxnSpPr>
            <p:nvPr/>
          </p:nvCxnSpPr>
          <p:spPr>
            <a:xfrm>
              <a:off x="2182317" y="2877700"/>
              <a:ext cx="1581000" cy="0"/>
            </a:xfrm>
            <a:prstGeom prst="straightConnector1">
              <a:avLst/>
            </a:prstGeom>
            <a:noFill/>
            <a:ln cap="flat" cmpd="sng" w="12700">
              <a:solidFill>
                <a:srgbClr val="545B64"/>
              </a:solidFill>
              <a:prstDash val="solid"/>
              <a:miter lim="800000"/>
              <a:headEnd len="sm" w="sm" type="none"/>
              <a:tailEnd len="med" w="med" type="stealth"/>
            </a:ln>
          </p:spPr>
        </p:cxnSp>
        <p:cxnSp>
          <p:nvCxnSpPr>
            <p:cNvPr id="1034" name="Google Shape;1034;g2d63a2e29e9_2_598"/>
            <p:cNvCxnSpPr/>
            <p:nvPr/>
          </p:nvCxnSpPr>
          <p:spPr>
            <a:xfrm>
              <a:off x="4474550" y="2877700"/>
              <a:ext cx="1581150" cy="0"/>
            </a:xfrm>
            <a:prstGeom prst="straightConnector1">
              <a:avLst/>
            </a:prstGeom>
            <a:noFill/>
            <a:ln cap="flat" cmpd="sng" w="12700">
              <a:solidFill>
                <a:srgbClr val="545B64"/>
              </a:solidFill>
              <a:prstDash val="solid"/>
              <a:miter lim="800000"/>
              <a:headEnd len="sm" w="sm" type="none"/>
              <a:tailEnd len="med" w="med" type="stealth"/>
            </a:ln>
          </p:spPr>
        </p:cxnSp>
        <p:sp>
          <p:nvSpPr>
            <p:cNvPr id="1035" name="Google Shape;1035;g2d63a2e29e9_2_598"/>
            <p:cNvSpPr/>
            <p:nvPr/>
          </p:nvSpPr>
          <p:spPr>
            <a:xfrm>
              <a:off x="8169299" y="5445457"/>
              <a:ext cx="1135247" cy="907717"/>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6" name="Google Shape;1036;g2d63a2e29e9_2_598"/>
            <p:cNvSpPr txBox="1"/>
            <p:nvPr/>
          </p:nvSpPr>
          <p:spPr>
            <a:xfrm>
              <a:off x="8169299" y="5676138"/>
              <a:ext cx="113524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Arial"/>
                  <a:ea typeface="Arial"/>
                  <a:cs typeface="Arial"/>
                  <a:sym typeface="Arial"/>
                </a:rPr>
                <a:t>Storage ??</a:t>
              </a:r>
              <a:endParaRPr/>
            </a:p>
          </p:txBody>
        </p:sp>
        <p:cxnSp>
          <p:nvCxnSpPr>
            <p:cNvPr id="1037" name="Google Shape;1037;g2d63a2e29e9_2_598"/>
            <p:cNvCxnSpPr>
              <a:endCxn id="1035" idx="0"/>
            </p:cNvCxnSpPr>
            <p:nvPr/>
          </p:nvCxnSpPr>
          <p:spPr>
            <a:xfrm>
              <a:off x="8724923" y="4795057"/>
              <a:ext cx="12000" cy="650400"/>
            </a:xfrm>
            <a:prstGeom prst="straightConnector1">
              <a:avLst/>
            </a:prstGeom>
            <a:noFill/>
            <a:ln cap="flat" cmpd="sng" w="12700">
              <a:solidFill>
                <a:srgbClr val="545B64"/>
              </a:solidFill>
              <a:prstDash val="solid"/>
              <a:miter lim="800000"/>
              <a:headEnd len="sm" w="sm" type="none"/>
              <a:tailEnd len="med" w="med" type="stealth"/>
            </a:ln>
          </p:spPr>
        </p:cxn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g2d63a2e29e9_2_625"/>
          <p:cNvSpPr txBox="1"/>
          <p:nvPr>
            <p:ph type="title"/>
          </p:nvPr>
        </p:nvSpPr>
        <p:spPr>
          <a:xfrm>
            <a:off x="309489" y="0"/>
            <a:ext cx="84216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cap="none"/>
              <a:t>Case Studies</a:t>
            </a:r>
            <a:endParaRPr/>
          </a:p>
        </p:txBody>
      </p:sp>
      <p:sp>
        <p:nvSpPr>
          <p:cNvPr id="1044" name="Google Shape;1044;g2d63a2e29e9_2_6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mazon Web Services, Inc. | Zoom Partner" id="1045" name="Google Shape;1045;g2d63a2e29e9_2_625"/>
          <p:cNvPicPr preferRelativeResize="0"/>
          <p:nvPr/>
        </p:nvPicPr>
        <p:blipFill rotWithShape="1">
          <a:blip r:embed="rId3">
            <a:alphaModFix/>
          </a:blip>
          <a:srcRect b="0" l="0" r="0" t="0"/>
          <a:stretch/>
        </p:blipFill>
        <p:spPr>
          <a:xfrm>
            <a:off x="1" y="5832472"/>
            <a:ext cx="1381850" cy="1025527"/>
          </a:xfrm>
          <a:prstGeom prst="rect">
            <a:avLst/>
          </a:prstGeom>
          <a:noFill/>
          <a:ln>
            <a:noFill/>
          </a:ln>
        </p:spPr>
      </p:pic>
      <p:sp>
        <p:nvSpPr>
          <p:cNvPr id="1046" name="Google Shape;1046;g2d63a2e29e9_2_625"/>
          <p:cNvSpPr txBox="1"/>
          <p:nvPr/>
        </p:nvSpPr>
        <p:spPr>
          <a:xfrm>
            <a:off x="309489" y="1480261"/>
            <a:ext cx="11521440" cy="224587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Case 2: </a:t>
            </a:r>
            <a:r>
              <a:rPr b="0" i="0" lang="en-US" sz="2400" u="none" cap="none" strike="noStrike">
                <a:solidFill>
                  <a:schemeClr val="dk1"/>
                </a:solidFill>
                <a:latin typeface="Calibri"/>
                <a:ea typeface="Calibri"/>
                <a:cs typeface="Calibri"/>
                <a:sym typeface="Calibri"/>
              </a:rPr>
              <a:t>A collaboration software company processes email for enterprise customers. They have more than 250 enterprise customers and more than half a million users. They must store petabytes of data for their customers. The following diagram illustrates their architecture.</a:t>
            </a:r>
            <a:endParaRPr/>
          </a:p>
        </p:txBody>
      </p:sp>
      <p:grpSp>
        <p:nvGrpSpPr>
          <p:cNvPr descr="Architecture diagram where Corporate data center is connected to Elastic Load Balancing which is connected to Amazon EC2 instances which is connected to what storage?" id="1047" name="Google Shape;1047;g2d63a2e29e9_2_625"/>
          <p:cNvGrpSpPr/>
          <p:nvPr/>
        </p:nvGrpSpPr>
        <p:grpSpPr>
          <a:xfrm>
            <a:off x="3205876" y="3908694"/>
            <a:ext cx="5780247" cy="2630218"/>
            <a:chOff x="1286259" y="2781145"/>
            <a:chExt cx="7562118" cy="3222085"/>
          </a:xfrm>
        </p:grpSpPr>
        <p:sp>
          <p:nvSpPr>
            <p:cNvPr id="1048" name="Google Shape;1048;g2d63a2e29e9_2_625"/>
            <p:cNvSpPr txBox="1"/>
            <p:nvPr/>
          </p:nvSpPr>
          <p:spPr>
            <a:xfrm>
              <a:off x="1286259" y="3687571"/>
              <a:ext cx="176088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rgbClr val="232F3E"/>
                  </a:solidFill>
                  <a:latin typeface="Calibri"/>
                  <a:ea typeface="Calibri"/>
                  <a:cs typeface="Calibri"/>
                  <a:sym typeface="Calibri"/>
                </a:rPr>
                <a:t>Corporate data center</a:t>
              </a:r>
              <a:endParaRPr/>
            </a:p>
          </p:txBody>
        </p:sp>
        <p:sp>
          <p:nvSpPr>
            <p:cNvPr id="1049" name="Google Shape;1049;g2d63a2e29e9_2_625"/>
            <p:cNvSpPr txBox="1"/>
            <p:nvPr/>
          </p:nvSpPr>
          <p:spPr>
            <a:xfrm>
              <a:off x="3914301" y="3492345"/>
              <a:ext cx="23019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400" u="none" cap="none" strike="noStrike">
                  <a:solidFill>
                    <a:schemeClr val="dk1"/>
                  </a:solidFill>
                  <a:latin typeface="Calibri"/>
                  <a:ea typeface="Calibri"/>
                  <a:cs typeface="Calibri"/>
                  <a:sym typeface="Calibri"/>
                </a:rPr>
                <a:t>Elastic Load Balancing</a:t>
              </a:r>
              <a:endParaRPr/>
            </a:p>
          </p:txBody>
        </p:sp>
        <p:sp>
          <p:nvSpPr>
            <p:cNvPr id="1050" name="Google Shape;1050;g2d63a2e29e9_2_625"/>
            <p:cNvSpPr txBox="1"/>
            <p:nvPr/>
          </p:nvSpPr>
          <p:spPr>
            <a:xfrm>
              <a:off x="7706718" y="4987639"/>
              <a:ext cx="114165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Arial"/>
                  <a:ea typeface="Arial"/>
                  <a:cs typeface="Arial"/>
                  <a:sym typeface="Arial"/>
                </a:rPr>
                <a:t>Storage ??</a:t>
              </a:r>
              <a:endParaRPr/>
            </a:p>
          </p:txBody>
        </p:sp>
        <p:pic>
          <p:nvPicPr>
            <p:cNvPr id="1051" name="Google Shape;1051;g2d63a2e29e9_2_625"/>
            <p:cNvPicPr preferRelativeResize="0"/>
            <p:nvPr/>
          </p:nvPicPr>
          <p:blipFill rotWithShape="1">
            <a:blip r:embed="rId4">
              <a:alphaModFix/>
            </a:blip>
            <a:srcRect b="0" l="0" r="0" t="0"/>
            <a:stretch/>
          </p:blipFill>
          <p:spPr>
            <a:xfrm>
              <a:off x="1792079" y="2781145"/>
              <a:ext cx="771325" cy="771325"/>
            </a:xfrm>
            <a:prstGeom prst="rect">
              <a:avLst/>
            </a:prstGeom>
            <a:noFill/>
            <a:ln>
              <a:noFill/>
            </a:ln>
          </p:spPr>
        </p:pic>
        <p:pic>
          <p:nvPicPr>
            <p:cNvPr id="1052" name="Google Shape;1052;g2d63a2e29e9_2_625"/>
            <p:cNvPicPr preferRelativeResize="0"/>
            <p:nvPr/>
          </p:nvPicPr>
          <p:blipFill rotWithShape="1">
            <a:blip r:embed="rId5">
              <a:alphaModFix/>
            </a:blip>
            <a:srcRect b="0" l="0" r="0" t="0"/>
            <a:stretch/>
          </p:blipFill>
          <p:spPr>
            <a:xfrm>
              <a:off x="4709653" y="2781145"/>
              <a:ext cx="711200" cy="711200"/>
            </a:xfrm>
            <a:prstGeom prst="rect">
              <a:avLst/>
            </a:prstGeom>
            <a:noFill/>
            <a:ln>
              <a:noFill/>
            </a:ln>
          </p:spPr>
        </p:pic>
        <p:sp>
          <p:nvSpPr>
            <p:cNvPr id="1053" name="Google Shape;1053;g2d63a2e29e9_2_625"/>
            <p:cNvSpPr/>
            <p:nvPr/>
          </p:nvSpPr>
          <p:spPr>
            <a:xfrm>
              <a:off x="7749750" y="4750276"/>
              <a:ext cx="1012801" cy="91440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054" name="Google Shape;1054;g2d63a2e29e9_2_625"/>
            <p:cNvPicPr preferRelativeResize="0"/>
            <p:nvPr/>
          </p:nvPicPr>
          <p:blipFill rotWithShape="1">
            <a:blip r:embed="rId6">
              <a:alphaModFix/>
            </a:blip>
            <a:srcRect b="0" l="0" r="0" t="0"/>
            <a:stretch/>
          </p:blipFill>
          <p:spPr>
            <a:xfrm>
              <a:off x="4830303" y="4912201"/>
              <a:ext cx="590550" cy="590550"/>
            </a:xfrm>
            <a:prstGeom prst="rect">
              <a:avLst/>
            </a:prstGeom>
            <a:noFill/>
            <a:ln>
              <a:noFill/>
            </a:ln>
          </p:spPr>
        </p:pic>
        <p:sp>
          <p:nvSpPr>
            <p:cNvPr id="1055" name="Google Shape;1055;g2d63a2e29e9_2_625"/>
            <p:cNvSpPr txBox="1"/>
            <p:nvPr/>
          </p:nvSpPr>
          <p:spPr>
            <a:xfrm>
              <a:off x="4154557" y="5664676"/>
              <a:ext cx="227177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Arial"/>
                  <a:ea typeface="Arial"/>
                  <a:cs typeface="Arial"/>
                  <a:sym typeface="Arial"/>
                </a:rPr>
                <a:t>Amazon EC2 instances</a:t>
              </a:r>
              <a:endParaRPr/>
            </a:p>
          </p:txBody>
        </p:sp>
        <p:cxnSp>
          <p:nvCxnSpPr>
            <p:cNvPr id="1056" name="Google Shape;1056;g2d63a2e29e9_2_625"/>
            <p:cNvCxnSpPr/>
            <p:nvPr/>
          </p:nvCxnSpPr>
          <p:spPr>
            <a:xfrm>
              <a:off x="2395220" y="3136745"/>
              <a:ext cx="2144507" cy="0"/>
            </a:xfrm>
            <a:prstGeom prst="straightConnector1">
              <a:avLst/>
            </a:prstGeom>
            <a:noFill/>
            <a:ln cap="flat" cmpd="sng" w="12700">
              <a:solidFill>
                <a:srgbClr val="545B64"/>
              </a:solidFill>
              <a:prstDash val="solid"/>
              <a:miter lim="800000"/>
              <a:headEnd len="sm" w="sm" type="none"/>
              <a:tailEnd len="med" w="med" type="stealth"/>
            </a:ln>
          </p:spPr>
        </p:cxnSp>
        <p:cxnSp>
          <p:nvCxnSpPr>
            <p:cNvPr id="1057" name="Google Shape;1057;g2d63a2e29e9_2_625"/>
            <p:cNvCxnSpPr/>
            <p:nvPr/>
          </p:nvCxnSpPr>
          <p:spPr>
            <a:xfrm>
              <a:off x="5562211" y="5194023"/>
              <a:ext cx="2144507" cy="0"/>
            </a:xfrm>
            <a:prstGeom prst="straightConnector1">
              <a:avLst/>
            </a:prstGeom>
            <a:noFill/>
            <a:ln cap="flat" cmpd="sng" w="12700">
              <a:solidFill>
                <a:srgbClr val="545B64"/>
              </a:solidFill>
              <a:prstDash val="solid"/>
              <a:miter lim="800000"/>
              <a:headEnd len="sm" w="sm" type="none"/>
              <a:tailEnd len="med" w="med" type="stealth"/>
            </a:ln>
          </p:spPr>
        </p:cxnSp>
        <p:cxnSp>
          <p:nvCxnSpPr>
            <p:cNvPr id="1058" name="Google Shape;1058;g2d63a2e29e9_2_625"/>
            <p:cNvCxnSpPr/>
            <p:nvPr/>
          </p:nvCxnSpPr>
          <p:spPr>
            <a:xfrm>
              <a:off x="5065253" y="4015565"/>
              <a:ext cx="0" cy="734711"/>
            </a:xfrm>
            <a:prstGeom prst="straightConnector1">
              <a:avLst/>
            </a:prstGeom>
            <a:noFill/>
            <a:ln cap="flat" cmpd="sng" w="12700">
              <a:solidFill>
                <a:srgbClr val="545B64"/>
              </a:solidFill>
              <a:prstDash val="solid"/>
              <a:miter lim="800000"/>
              <a:headEnd len="sm" w="sm" type="none"/>
              <a:tailEnd len="med" w="med" type="stealth"/>
            </a:ln>
          </p:spPr>
        </p:cxn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2024-11-25T09:26:33Z</dcterms:created>
  <dc:creator>Microsoft account</dc:creator>
</cp:coreProperties>
</file>